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4"/>
  </p:sldMasterIdLst>
  <p:notesMasterIdLst>
    <p:notesMasterId r:id="rId16"/>
  </p:notesMasterIdLst>
  <p:handoutMasterIdLst>
    <p:handoutMasterId r:id="rId17"/>
  </p:handoutMasterIdLst>
  <p:sldIdLst>
    <p:sldId id="259" r:id="rId5"/>
    <p:sldId id="328" r:id="rId6"/>
    <p:sldId id="335" r:id="rId7"/>
    <p:sldId id="330" r:id="rId8"/>
    <p:sldId id="336" r:id="rId9"/>
    <p:sldId id="342" r:id="rId10"/>
    <p:sldId id="343" r:id="rId11"/>
    <p:sldId id="346" r:id="rId12"/>
    <p:sldId id="344" r:id="rId13"/>
    <p:sldId id="345" r:id="rId14"/>
    <p:sldId id="32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4" orient="horz" pos="22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zhalika Levandouskaya" initials="AL" lastIdx="43" clrIdx="0">
    <p:extLst>
      <p:ext uri="{19B8F6BF-5375-455C-9EA6-DF929625EA0E}">
        <p15:presenceInfo xmlns:p15="http://schemas.microsoft.com/office/powerpoint/2012/main" userId="S::Anzhalika_Levandouskaya@epam.com::92adfee3-e19f-494c-b48e-2a057e813db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E8D"/>
    <a:srgbClr val="8353D2"/>
    <a:srgbClr val="418DFF"/>
    <a:srgbClr val="FF8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63"/>
  </p:normalViewPr>
  <p:slideViewPr>
    <p:cSldViewPr snapToGrid="0">
      <p:cViewPr varScale="1">
        <p:scale>
          <a:sx n="117" d="100"/>
          <a:sy n="117" d="100"/>
        </p:scale>
        <p:origin x="600" y="176"/>
      </p:cViewPr>
      <p:guideLst>
        <p:guide pos="3840"/>
        <p:guide orient="horz" pos="2208"/>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6235F4-21D9-B4E1-34F4-E9E9E34487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DE02ED4-AC14-DC4E-906D-84CDE05E72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27DFA4-1D6B-4317-8919-A3D08A74BF56}" type="datetimeFigureOut">
              <a:rPr lang="en-US" smtClean="0"/>
              <a:t>9/27/24</a:t>
            </a:fld>
            <a:endParaRPr lang="en-US"/>
          </a:p>
        </p:txBody>
      </p:sp>
      <p:sp>
        <p:nvSpPr>
          <p:cNvPr id="4" name="Footer Placeholder 3">
            <a:extLst>
              <a:ext uri="{FF2B5EF4-FFF2-40B4-BE49-F238E27FC236}">
                <a16:creationId xmlns:a16="http://schemas.microsoft.com/office/drawing/2014/main" id="{1FE70CD3-D2D7-F5A0-C166-C5EA2850BD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5EE7575-87B0-01EC-9E74-2888EFDA1E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A32CD5-53B6-47D5-92CB-E19DE595B427}" type="slidenum">
              <a:rPr lang="en-US" smtClean="0"/>
              <a:t>‹#›</a:t>
            </a:fld>
            <a:endParaRPr lang="en-US"/>
          </a:p>
        </p:txBody>
      </p:sp>
    </p:spTree>
    <p:extLst>
      <p:ext uri="{BB962C8B-B14F-4D97-AF65-F5344CB8AC3E}">
        <p14:creationId xmlns:p14="http://schemas.microsoft.com/office/powerpoint/2010/main" val="24323308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6DA449-81D0-4C65-80FA-E84926361CC3}" type="datetimeFigureOut">
              <a:rPr lang="en-US" smtClean="0"/>
              <a:t>9/27/24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5C3A5-A464-4897-B884-BB9B35180A5B}" type="slidenum">
              <a:rPr lang="en-US" smtClean="0"/>
              <a:t>‹#›</a:t>
            </a:fld>
            <a:endParaRPr lang="en-US"/>
          </a:p>
        </p:txBody>
      </p:sp>
    </p:spTree>
    <p:extLst>
      <p:ext uri="{BB962C8B-B14F-4D97-AF65-F5344CB8AC3E}">
        <p14:creationId xmlns:p14="http://schemas.microsoft.com/office/powerpoint/2010/main" val="1117570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2</a:t>
            </a:fld>
            <a:endParaRPr lang="en-US"/>
          </a:p>
        </p:txBody>
      </p:sp>
    </p:spTree>
    <p:extLst>
      <p:ext uri="{BB962C8B-B14F-4D97-AF65-F5344CB8AC3E}">
        <p14:creationId xmlns:p14="http://schemas.microsoft.com/office/powerpoint/2010/main" val="521844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3</a:t>
            </a:fld>
            <a:endParaRPr lang="en-US"/>
          </a:p>
        </p:txBody>
      </p:sp>
    </p:spTree>
    <p:extLst>
      <p:ext uri="{BB962C8B-B14F-4D97-AF65-F5344CB8AC3E}">
        <p14:creationId xmlns:p14="http://schemas.microsoft.com/office/powerpoint/2010/main" val="218222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4</a:t>
            </a:fld>
            <a:endParaRPr lang="en-US"/>
          </a:p>
        </p:txBody>
      </p:sp>
    </p:spTree>
    <p:extLst>
      <p:ext uri="{BB962C8B-B14F-4D97-AF65-F5344CB8AC3E}">
        <p14:creationId xmlns:p14="http://schemas.microsoft.com/office/powerpoint/2010/main" val="76224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5</a:t>
            </a:fld>
            <a:endParaRPr lang="en-US"/>
          </a:p>
        </p:txBody>
      </p:sp>
    </p:spTree>
    <p:extLst>
      <p:ext uri="{BB962C8B-B14F-4D97-AF65-F5344CB8AC3E}">
        <p14:creationId xmlns:p14="http://schemas.microsoft.com/office/powerpoint/2010/main" val="1137244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6</a:t>
            </a:fld>
            <a:endParaRPr lang="en-US"/>
          </a:p>
        </p:txBody>
      </p:sp>
    </p:spTree>
    <p:extLst>
      <p:ext uri="{BB962C8B-B14F-4D97-AF65-F5344CB8AC3E}">
        <p14:creationId xmlns:p14="http://schemas.microsoft.com/office/powerpoint/2010/main" val="1915433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7</a:t>
            </a:fld>
            <a:endParaRPr lang="en-US"/>
          </a:p>
        </p:txBody>
      </p:sp>
    </p:spTree>
    <p:extLst>
      <p:ext uri="{BB962C8B-B14F-4D97-AF65-F5344CB8AC3E}">
        <p14:creationId xmlns:p14="http://schemas.microsoft.com/office/powerpoint/2010/main" val="1887729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9</a:t>
            </a:fld>
            <a:endParaRPr lang="en-US"/>
          </a:p>
        </p:txBody>
      </p:sp>
    </p:spTree>
    <p:extLst>
      <p:ext uri="{BB962C8B-B14F-4D97-AF65-F5344CB8AC3E}">
        <p14:creationId xmlns:p14="http://schemas.microsoft.com/office/powerpoint/2010/main" val="1382377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10</a:t>
            </a:fld>
            <a:endParaRPr lang="en-US"/>
          </a:p>
        </p:txBody>
      </p:sp>
    </p:spTree>
    <p:extLst>
      <p:ext uri="{BB962C8B-B14F-4D97-AF65-F5344CB8AC3E}">
        <p14:creationId xmlns:p14="http://schemas.microsoft.com/office/powerpoint/2010/main" val="3137509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267C37-924A-4F8E-82E0-C3470BACC8B3}" type="slidenum">
              <a:rPr lang="en-US" smtClean="0"/>
              <a:pPr/>
              <a:t>11</a:t>
            </a:fld>
            <a:endParaRPr lang="en-US"/>
          </a:p>
        </p:txBody>
      </p:sp>
    </p:spTree>
    <p:extLst>
      <p:ext uri="{BB962C8B-B14F-4D97-AF65-F5344CB8AC3E}">
        <p14:creationId xmlns:p14="http://schemas.microsoft.com/office/powerpoint/2010/main" val="9858893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BG">
    <p:bg>
      <p:bgPr>
        <a:solidFill>
          <a:schemeClr val="bg1"/>
        </a:solidFill>
        <a:effectLst/>
      </p:bgPr>
    </p:bg>
    <p:spTree>
      <p:nvGrpSpPr>
        <p:cNvPr id="1" name=""/>
        <p:cNvGrpSpPr/>
        <p:nvPr/>
      </p:nvGrpSpPr>
      <p:grpSpPr>
        <a:xfrm>
          <a:off x="0" y="0"/>
          <a:ext cx="0" cy="0"/>
          <a:chOff x="0" y="0"/>
          <a:chExt cx="0" cy="0"/>
        </a:xfrm>
      </p:grpSpPr>
      <p:pic>
        <p:nvPicPr>
          <p:cNvPr id="4" name="Picture 3" descr="A bright light in the dark&#10;&#10;Description automatically generated with medium confidence">
            <a:extLst>
              <a:ext uri="{FF2B5EF4-FFF2-40B4-BE49-F238E27FC236}">
                <a16:creationId xmlns:a16="http://schemas.microsoft.com/office/drawing/2014/main" id="{292D94B7-0233-C940-0B7E-BB187340B7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5" name="Text Placeholder 4">
            <a:extLst>
              <a:ext uri="{FF2B5EF4-FFF2-40B4-BE49-F238E27FC236}">
                <a16:creationId xmlns:a16="http://schemas.microsoft.com/office/drawing/2014/main" id="{4448AADE-3723-5675-1E93-91E2083DA966}"/>
              </a:ext>
            </a:extLst>
          </p:cNvPr>
          <p:cNvSpPr>
            <a:spLocks noGrp="1"/>
          </p:cNvSpPr>
          <p:nvPr>
            <p:ph type="body" sz="quarter" idx="11" hasCustomPrompt="1"/>
          </p:nvPr>
        </p:nvSpPr>
        <p:spPr>
          <a:xfrm>
            <a:off x="468775" y="4663440"/>
            <a:ext cx="6489700" cy="276999"/>
          </a:xfrm>
          <a:prstGeom prst="rect">
            <a:avLst/>
          </a:prstGeom>
        </p:spPr>
        <p:txBody>
          <a:bodyPr>
            <a:spAutoFit/>
          </a:bodyPr>
          <a:lstStyle>
            <a:lvl1pPr>
              <a:lnSpc>
                <a:spcPct val="10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6" name="Text Placeholder 4">
            <a:extLst>
              <a:ext uri="{FF2B5EF4-FFF2-40B4-BE49-F238E27FC236}">
                <a16:creationId xmlns:a16="http://schemas.microsoft.com/office/drawing/2014/main" id="{72020841-C9E1-4289-E94E-04CC0C8D6EAB}"/>
              </a:ext>
            </a:extLst>
          </p:cNvPr>
          <p:cNvSpPr>
            <a:spLocks noGrp="1"/>
          </p:cNvSpPr>
          <p:nvPr>
            <p:ph type="body" sz="quarter" idx="12" hasCustomPrompt="1"/>
          </p:nvPr>
        </p:nvSpPr>
        <p:spPr>
          <a:xfrm>
            <a:off x="468775" y="5245390"/>
            <a:ext cx="6489700" cy="184666"/>
          </a:xfrm>
          <a:prstGeom prst="rect">
            <a:avLst/>
          </a:prstGeom>
        </p:spPr>
        <p:txBody>
          <a:bodyPr vert="horz" wrap="square" lIns="0" tIns="0" rIns="0" bIns="0" rtlCol="0">
            <a:spAutoFit/>
          </a:bodyPr>
          <a:lstStyle>
            <a:lvl1pPr>
              <a:defRPr lang="en-US" sz="1200" b="1" spc="400" baseline="0" dirty="0">
                <a:solidFill>
                  <a:schemeClr val="bg1"/>
                </a:solidFill>
                <a:effectLst/>
                <a:latin typeface="Calibri" panose="020F0502020204030204" pitchFamily="34" charset="0"/>
              </a:defRPr>
            </a:lvl1pPr>
          </a:lstStyle>
          <a:p>
            <a:pPr lvl="0">
              <a:lnSpc>
                <a:spcPct val="100000"/>
              </a:lnSpc>
              <a:spcBef>
                <a:spcPts val="0"/>
              </a:spcBef>
            </a:pPr>
            <a:r>
              <a:rPr lang="en-US">
                <a:effectLst/>
              </a:rPr>
              <a:t>JANUARY 2023</a:t>
            </a:r>
            <a:endParaRPr lang="en-US"/>
          </a:p>
        </p:txBody>
      </p:sp>
      <p:sp>
        <p:nvSpPr>
          <p:cNvPr id="7" name="Title 2">
            <a:extLst>
              <a:ext uri="{FF2B5EF4-FFF2-40B4-BE49-F238E27FC236}">
                <a16:creationId xmlns:a16="http://schemas.microsoft.com/office/drawing/2014/main" id="{1E233166-418F-6386-079E-CEDA3BF9846B}"/>
              </a:ext>
            </a:extLst>
          </p:cNvPr>
          <p:cNvSpPr>
            <a:spLocks noGrp="1"/>
          </p:cNvSpPr>
          <p:nvPr>
            <p:ph type="title"/>
          </p:nvPr>
        </p:nvSpPr>
        <p:spPr>
          <a:xfrm>
            <a:off x="466165" y="1696496"/>
            <a:ext cx="7843822" cy="2462213"/>
          </a:xfrm>
        </p:spPr>
        <p:txBody>
          <a:bodyPr vert="horz" wrap="square" lIns="0" tIns="0" rIns="0" bIns="0" rtlCol="0">
            <a:spAutoFit/>
          </a:bodyPr>
          <a:lstStyle>
            <a:lvl1pPr>
              <a:defRPr lang="en-US" sz="8000" b="0" dirty="0">
                <a:solidFill>
                  <a:schemeClr val="bg1"/>
                </a:solidFill>
                <a:latin typeface="Calibri Light" panose="020F0302020204030204" pitchFamily="34" charset="0"/>
                <a:cs typeface="Calibri Light" panose="020F03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pic>
        <p:nvPicPr>
          <p:cNvPr id="8" name="Picture 7">
            <a:extLst>
              <a:ext uri="{FF2B5EF4-FFF2-40B4-BE49-F238E27FC236}">
                <a16:creationId xmlns:a16="http://schemas.microsoft.com/office/drawing/2014/main" id="{3AAC7376-20F0-E0B1-E7D5-414FC5DC35F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5414" y="740715"/>
            <a:ext cx="1226857" cy="451050"/>
          </a:xfrm>
          <a:prstGeom prst="rect">
            <a:avLst/>
          </a:prstGeom>
        </p:spPr>
      </p:pic>
    </p:spTree>
    <p:extLst>
      <p:ext uri="{BB962C8B-B14F-4D97-AF65-F5344CB8AC3E}">
        <p14:creationId xmlns:p14="http://schemas.microsoft.com/office/powerpoint/2010/main" val="1883813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_Header_Custiom_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BEA6F8A-F8D2-0E03-127C-C4C39351EE62}"/>
              </a:ext>
            </a:extLst>
          </p:cNvPr>
          <p:cNvSpPr>
            <a:spLocks noGrp="1"/>
          </p:cNvSpPr>
          <p:nvPr>
            <p:ph type="title" hasCustomPrompt="1"/>
          </p:nvPr>
        </p:nvSpPr>
        <p:spPr>
          <a:xfrm>
            <a:off x="481265" y="1793240"/>
            <a:ext cx="5640805" cy="923330"/>
          </a:xfrm>
          <a:prstGeom prst="rect">
            <a:avLst/>
          </a:prstGeom>
        </p:spPr>
        <p:txBody>
          <a:bodyPr vert="horz" wrap="square" lIns="0" tIns="0" rIns="0" bIns="0" rtlCol="0" anchor="t">
            <a:spAutoFit/>
          </a:bodyPr>
          <a:lstStyle>
            <a:lvl1pPr>
              <a:defRPr lang="en-US" sz="6000">
                <a:solidFill>
                  <a:schemeClr val="bg1"/>
                </a:solidFill>
                <a:latin typeface="+mj-lt"/>
                <a:cs typeface="Calibri Light" panose="020F0302020204030204" pitchFamily="34" charset="0"/>
              </a:defRPr>
            </a:lvl1pPr>
          </a:lstStyle>
          <a:p>
            <a:pPr lvl="0"/>
            <a:r>
              <a:rPr lang="en-US"/>
              <a:t>Section Header</a:t>
            </a:r>
          </a:p>
        </p:txBody>
      </p:sp>
      <p:sp>
        <p:nvSpPr>
          <p:cNvPr id="6" name="Text Placeholder 4">
            <a:extLst>
              <a:ext uri="{FF2B5EF4-FFF2-40B4-BE49-F238E27FC236}">
                <a16:creationId xmlns:a16="http://schemas.microsoft.com/office/drawing/2014/main" id="{F86F72EA-0ABE-9A8E-4E77-930AA5496A56}"/>
              </a:ext>
            </a:extLst>
          </p:cNvPr>
          <p:cNvSpPr>
            <a:spLocks noGrp="1"/>
          </p:cNvSpPr>
          <p:nvPr>
            <p:ph type="body" sz="quarter" idx="10" hasCustomPrompt="1"/>
          </p:nvPr>
        </p:nvSpPr>
        <p:spPr>
          <a:xfrm>
            <a:off x="481265" y="1336040"/>
            <a:ext cx="498928" cy="321627"/>
          </a:xfrm>
          <a:prstGeom prst="rect">
            <a:avLst/>
          </a:prstGeom>
        </p:spPr>
        <p:txBody>
          <a:bodyPr vert="horz" wrap="square" lIns="0" tIns="0" rIns="0" bIns="0" rtlCol="0" anchor="t" anchorCtr="0">
            <a:spAutoFit/>
          </a:bodyPr>
          <a:lstStyle>
            <a:lvl1pPr>
              <a:defRPr lang="en-US" sz="2000" b="1">
                <a:solidFill>
                  <a:schemeClr val="bg1"/>
                </a:solidFill>
              </a:defRPr>
            </a:lvl1pPr>
          </a:lstStyle>
          <a:p>
            <a:pPr lvl="0"/>
            <a:r>
              <a:rPr lang="en-US"/>
              <a:t>01</a:t>
            </a:r>
          </a:p>
        </p:txBody>
      </p:sp>
      <p:sp>
        <p:nvSpPr>
          <p:cNvPr id="7" name="Text Placeholder 4">
            <a:extLst>
              <a:ext uri="{FF2B5EF4-FFF2-40B4-BE49-F238E27FC236}">
                <a16:creationId xmlns:a16="http://schemas.microsoft.com/office/drawing/2014/main" id="{A5E6E347-3D84-596D-2504-6BB7F3483113}"/>
              </a:ext>
            </a:extLst>
          </p:cNvPr>
          <p:cNvSpPr>
            <a:spLocks noGrp="1"/>
          </p:cNvSpPr>
          <p:nvPr>
            <p:ph type="body" sz="quarter" idx="16" hasCustomPrompt="1"/>
          </p:nvPr>
        </p:nvSpPr>
        <p:spPr>
          <a:xfrm>
            <a:off x="481265" y="3126991"/>
            <a:ext cx="4554537" cy="289438"/>
          </a:xfrm>
          <a:prstGeom prst="rect">
            <a:avLst/>
          </a:prstGeom>
        </p:spPr>
        <p:txBody>
          <a:bodyPr wrap="square" anchor="t" anchorCtr="0">
            <a:spAutoFit/>
          </a:bodyPr>
          <a:lstStyle>
            <a:lvl1pPr>
              <a:defRPr sz="1800" b="0" i="0">
                <a:solidFill>
                  <a:schemeClr val="bg1"/>
                </a:solidFill>
                <a:latin typeface="Calibri Light" panose="020F0302020204030204" pitchFamily="34" charset="0"/>
                <a:cs typeface="Calibri Light" panose="020F0302020204030204" pitchFamily="34" charset="0"/>
              </a:defRPr>
            </a:lvl1pPr>
          </a:lstStyle>
          <a:p>
            <a:pPr lvl="0"/>
            <a:r>
              <a:rPr lang="en-US"/>
              <a:t>Section description</a:t>
            </a:r>
          </a:p>
        </p:txBody>
      </p:sp>
      <p:pic>
        <p:nvPicPr>
          <p:cNvPr id="2" name="Graphic 1">
            <a:extLst>
              <a:ext uri="{FF2B5EF4-FFF2-40B4-BE49-F238E27FC236}">
                <a16:creationId xmlns:a16="http://schemas.microsoft.com/office/drawing/2014/main" id="{75684E56-61FE-0760-81FB-D738FF31CED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C4AFDEA9-4B5D-18D7-3B7C-ADC156E9EFCF}"/>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1C818241-0582-A630-8CB0-7598682D85EA}"/>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411736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_Header_Custiom_4">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48956E04-CBD7-E482-8975-949516BE35C7}"/>
              </a:ext>
            </a:extLst>
          </p:cNvPr>
          <p:cNvSpPr>
            <a:spLocks noGrp="1"/>
          </p:cNvSpPr>
          <p:nvPr>
            <p:ph type="title" hasCustomPrompt="1"/>
          </p:nvPr>
        </p:nvSpPr>
        <p:spPr>
          <a:xfrm>
            <a:off x="481265" y="1793240"/>
            <a:ext cx="5640805" cy="923330"/>
          </a:xfrm>
          <a:prstGeom prst="rect">
            <a:avLst/>
          </a:prstGeom>
        </p:spPr>
        <p:txBody>
          <a:bodyPr vert="horz" wrap="square" lIns="0" tIns="0" rIns="0" bIns="0" rtlCol="0" anchor="t">
            <a:spAutoFit/>
          </a:bodyPr>
          <a:lstStyle>
            <a:lvl1pPr>
              <a:defRPr lang="en-US" sz="6000">
                <a:solidFill>
                  <a:schemeClr val="bg1"/>
                </a:solidFill>
                <a:latin typeface="+mj-lt"/>
                <a:cs typeface="Calibri Light" panose="020F0302020204030204" pitchFamily="34" charset="0"/>
              </a:defRPr>
            </a:lvl1pPr>
          </a:lstStyle>
          <a:p>
            <a:pPr lvl="0"/>
            <a:r>
              <a:rPr lang="en-US"/>
              <a:t>Section Header</a:t>
            </a:r>
          </a:p>
        </p:txBody>
      </p:sp>
      <p:sp>
        <p:nvSpPr>
          <p:cNvPr id="6" name="Text Placeholder 4">
            <a:extLst>
              <a:ext uri="{FF2B5EF4-FFF2-40B4-BE49-F238E27FC236}">
                <a16:creationId xmlns:a16="http://schemas.microsoft.com/office/drawing/2014/main" id="{4DF04DE8-18FA-CC1C-A2E5-416F24CA0863}"/>
              </a:ext>
            </a:extLst>
          </p:cNvPr>
          <p:cNvSpPr>
            <a:spLocks noGrp="1"/>
          </p:cNvSpPr>
          <p:nvPr>
            <p:ph type="body" sz="quarter" idx="10" hasCustomPrompt="1"/>
          </p:nvPr>
        </p:nvSpPr>
        <p:spPr>
          <a:xfrm>
            <a:off x="481265" y="1336040"/>
            <a:ext cx="498928" cy="321627"/>
          </a:xfrm>
          <a:prstGeom prst="rect">
            <a:avLst/>
          </a:prstGeom>
        </p:spPr>
        <p:txBody>
          <a:bodyPr vert="horz" wrap="square" lIns="0" tIns="0" rIns="0" bIns="0" rtlCol="0" anchor="t" anchorCtr="0">
            <a:spAutoFit/>
          </a:bodyPr>
          <a:lstStyle>
            <a:lvl1pPr>
              <a:defRPr lang="en-US" sz="2000" b="1">
                <a:solidFill>
                  <a:schemeClr val="bg1"/>
                </a:solidFill>
              </a:defRPr>
            </a:lvl1pPr>
          </a:lstStyle>
          <a:p>
            <a:pPr lvl="0"/>
            <a:r>
              <a:rPr lang="en-US"/>
              <a:t>01</a:t>
            </a:r>
          </a:p>
        </p:txBody>
      </p:sp>
      <p:sp>
        <p:nvSpPr>
          <p:cNvPr id="7" name="Text Placeholder 4">
            <a:extLst>
              <a:ext uri="{FF2B5EF4-FFF2-40B4-BE49-F238E27FC236}">
                <a16:creationId xmlns:a16="http://schemas.microsoft.com/office/drawing/2014/main" id="{6BD1EAAB-FF14-59B6-EB7C-E327DBE47644}"/>
              </a:ext>
            </a:extLst>
          </p:cNvPr>
          <p:cNvSpPr>
            <a:spLocks noGrp="1"/>
          </p:cNvSpPr>
          <p:nvPr>
            <p:ph type="body" sz="quarter" idx="16" hasCustomPrompt="1"/>
          </p:nvPr>
        </p:nvSpPr>
        <p:spPr>
          <a:xfrm>
            <a:off x="481265" y="3126991"/>
            <a:ext cx="4554537" cy="289438"/>
          </a:xfrm>
          <a:prstGeom prst="rect">
            <a:avLst/>
          </a:prstGeom>
        </p:spPr>
        <p:txBody>
          <a:bodyPr wrap="square" anchor="t" anchorCtr="0">
            <a:spAutoFit/>
          </a:bodyPr>
          <a:lstStyle>
            <a:lvl1pPr>
              <a:defRPr sz="1800" b="0" i="0">
                <a:solidFill>
                  <a:schemeClr val="bg1"/>
                </a:solidFill>
                <a:latin typeface="Calibri Light" panose="020F0302020204030204" pitchFamily="34" charset="0"/>
                <a:cs typeface="Calibri Light" panose="020F0302020204030204" pitchFamily="34" charset="0"/>
              </a:defRPr>
            </a:lvl1pPr>
          </a:lstStyle>
          <a:p>
            <a:pPr lvl="0"/>
            <a:r>
              <a:rPr lang="en-US"/>
              <a:t>Section description</a:t>
            </a:r>
          </a:p>
        </p:txBody>
      </p:sp>
      <p:pic>
        <p:nvPicPr>
          <p:cNvPr id="2" name="Graphic 1">
            <a:extLst>
              <a:ext uri="{FF2B5EF4-FFF2-40B4-BE49-F238E27FC236}">
                <a16:creationId xmlns:a16="http://schemas.microsoft.com/office/drawing/2014/main" id="{53ED1D57-42C1-01EC-FDEC-8930A13F028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FA158379-42B6-CCBC-ACEF-3055CDBB2DD6}"/>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48C1715E-3786-F104-88AB-8B85E2F6D918}"/>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231889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laim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BC286D-0325-2652-6DE3-BC17B7921CDE}"/>
              </a:ext>
            </a:extLst>
          </p:cNvPr>
          <p:cNvSpPr txBox="1">
            <a:spLocks/>
          </p:cNvSpPr>
          <p:nvPr userDrawn="1"/>
        </p:nvSpPr>
        <p:spPr>
          <a:xfrm>
            <a:off x="481264" y="1667844"/>
            <a:ext cx="4403565" cy="1015663"/>
          </a:xfrm>
          <a:prstGeom prst="rect">
            <a:avLst/>
          </a:prstGeom>
        </p:spPr>
        <p:txBody>
          <a:bodyPr vert="horz" wrap="square" lIns="0" tIns="0" rIns="0" bIns="0" rtlCol="0" anchor="t">
            <a:spAutoFit/>
          </a:bodyPr>
          <a:lstStyle>
            <a:lvl1pPr>
              <a:lnSpc>
                <a:spcPct val="100000"/>
              </a:lnSpc>
              <a:spcBef>
                <a:spcPct val="0"/>
              </a:spcBef>
              <a:buNone/>
              <a:defRPr lang="en-US" sz="6000" b="1" i="0" dirty="0">
                <a:solidFill>
                  <a:schemeClr val="bg1"/>
                </a:solidFill>
                <a:latin typeface="+mj-lt"/>
                <a:ea typeface="Calibri" panose="020F0502020204030204" pitchFamily="34" charset="0"/>
                <a:cs typeface="Calibri Light" panose="020F0302020204030204" pitchFamily="34" charset="0"/>
              </a:defRPr>
            </a:lvl1pPr>
          </a:lstStyle>
          <a:p>
            <a:pPr lvl="0"/>
            <a:r>
              <a:rPr lang="en-US"/>
              <a:t>Disclaimer</a:t>
            </a:r>
          </a:p>
        </p:txBody>
      </p:sp>
      <p:sp>
        <p:nvSpPr>
          <p:cNvPr id="7" name="Title 4">
            <a:extLst>
              <a:ext uri="{FF2B5EF4-FFF2-40B4-BE49-F238E27FC236}">
                <a16:creationId xmlns:a16="http://schemas.microsoft.com/office/drawing/2014/main" id="{5C60129C-ED73-46C0-0FB7-BB32CA2BD978}"/>
              </a:ext>
            </a:extLst>
          </p:cNvPr>
          <p:cNvSpPr txBox="1">
            <a:spLocks/>
          </p:cNvSpPr>
          <p:nvPr userDrawn="1"/>
        </p:nvSpPr>
        <p:spPr>
          <a:xfrm>
            <a:off x="481263" y="2919114"/>
            <a:ext cx="6664971" cy="1050737"/>
          </a:xfrm>
          <a:prstGeom prst="rect">
            <a:avLst/>
          </a:prstGeom>
        </p:spPr>
        <p:txBody>
          <a:bodyPr wrap="square"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pPr>
              <a:lnSpc>
                <a:spcPct val="150000"/>
              </a:lnSpc>
            </a:pPr>
            <a:r>
              <a:rPr lang="en-US" sz="2400" b="0">
                <a:solidFill>
                  <a:schemeClr val="bg1"/>
                </a:solidFill>
                <a:latin typeface="Calibri Light"/>
                <a:cs typeface="Calibri Light"/>
              </a:rPr>
              <a:t>Do not share this presentation without a signed NDA.</a:t>
            </a:r>
            <a:endParaRPr lang="en-US" sz="2400">
              <a:solidFill>
                <a:schemeClr val="bg1"/>
              </a:solidFill>
              <a:latin typeface="Calibri Light"/>
              <a:cs typeface="Calibri Light"/>
            </a:endParaRPr>
          </a:p>
          <a:p>
            <a:pPr>
              <a:lnSpc>
                <a:spcPct val="150000"/>
              </a:lnSpc>
            </a:pPr>
            <a:r>
              <a:rPr lang="en-US" sz="2400" b="0">
                <a:solidFill>
                  <a:schemeClr val="bg1"/>
                </a:solidFill>
                <a:latin typeface="Calibri Light"/>
                <a:cs typeface="Calibri Light"/>
              </a:rPr>
              <a:t>Convert to PDF to protect sensitive slide notes.</a:t>
            </a:r>
            <a:endParaRPr lang="en-US" sz="2400">
              <a:solidFill>
                <a:schemeClr val="bg1"/>
              </a:solidFill>
              <a:latin typeface="Calibri Light"/>
              <a:cs typeface="Calibri Light"/>
            </a:endParaRPr>
          </a:p>
        </p:txBody>
      </p:sp>
      <p:pic>
        <p:nvPicPr>
          <p:cNvPr id="8" name="Picture 7">
            <a:extLst>
              <a:ext uri="{FF2B5EF4-FFF2-40B4-BE49-F238E27FC236}">
                <a16:creationId xmlns:a16="http://schemas.microsoft.com/office/drawing/2014/main" id="{EF3464A0-B9BD-B9A5-38BA-45F5800B2DA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1264" y="872962"/>
            <a:ext cx="668294" cy="622205"/>
          </a:xfrm>
          <a:prstGeom prst="rect">
            <a:avLst/>
          </a:prstGeom>
        </p:spPr>
      </p:pic>
      <p:pic>
        <p:nvPicPr>
          <p:cNvPr id="2" name="Graphic 1">
            <a:extLst>
              <a:ext uri="{FF2B5EF4-FFF2-40B4-BE49-F238E27FC236}">
                <a16:creationId xmlns:a16="http://schemas.microsoft.com/office/drawing/2014/main" id="{C9E71BD3-C16B-E833-87BA-15C30377643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4D42082F-236C-033C-4BB1-ED91055E10D6}"/>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43DDC278-1F97-461F-020F-97C4F17BCD4E}"/>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178067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Light">
    <p:spTree>
      <p:nvGrpSpPr>
        <p:cNvPr id="1" name=""/>
        <p:cNvGrpSpPr/>
        <p:nvPr/>
      </p:nvGrpSpPr>
      <p:grpSpPr>
        <a:xfrm>
          <a:off x="0" y="0"/>
          <a:ext cx="0" cy="0"/>
          <a:chOff x="0" y="0"/>
          <a:chExt cx="0" cy="0"/>
        </a:xfrm>
      </p:grpSpPr>
      <p:pic>
        <p:nvPicPr>
          <p:cNvPr id="4" name="Picture 3" descr="Background pattern&#10;&#10;Description automatically generated with medium confidence">
            <a:extLst>
              <a:ext uri="{FF2B5EF4-FFF2-40B4-BE49-F238E27FC236}">
                <a16:creationId xmlns:a16="http://schemas.microsoft.com/office/drawing/2014/main" id="{93E89BDD-DFE0-2F52-8234-B4BA719C24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45299"/>
          </a:xfrm>
          <a:prstGeom prst="rect">
            <a:avLst/>
          </a:prstGeom>
        </p:spPr>
      </p:pic>
      <p:pic>
        <p:nvPicPr>
          <p:cNvPr id="5" name="Graphic 4">
            <a:extLst>
              <a:ext uri="{FF2B5EF4-FFF2-40B4-BE49-F238E27FC236}">
                <a16:creationId xmlns:a16="http://schemas.microsoft.com/office/drawing/2014/main" id="{BAB1331E-AD8D-C6DD-2EB9-162F1E8744C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6" name="TextBox 5">
            <a:extLst>
              <a:ext uri="{FF2B5EF4-FFF2-40B4-BE49-F238E27FC236}">
                <a16:creationId xmlns:a16="http://schemas.microsoft.com/office/drawing/2014/main" id="{38E73F41-F196-FE58-99BD-8AFA2B909861}"/>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8" name="Text Placeholder 3">
            <a:extLst>
              <a:ext uri="{FF2B5EF4-FFF2-40B4-BE49-F238E27FC236}">
                <a16:creationId xmlns:a16="http://schemas.microsoft.com/office/drawing/2014/main" id="{ECA775BE-E377-94D3-AEB3-0F6AC5EABBE8}"/>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2" name="Text Placeholder 7">
            <a:extLst>
              <a:ext uri="{FF2B5EF4-FFF2-40B4-BE49-F238E27FC236}">
                <a16:creationId xmlns:a16="http://schemas.microsoft.com/office/drawing/2014/main" id="{51296AC5-6772-5447-9F7F-930222E7DD10}"/>
              </a:ext>
            </a:extLst>
          </p:cNvPr>
          <p:cNvSpPr>
            <a:spLocks noGrp="1"/>
          </p:cNvSpPr>
          <p:nvPr>
            <p:ph type="body" sz="quarter" idx="10" hasCustomPrompt="1"/>
          </p:nvPr>
        </p:nvSpPr>
        <p:spPr>
          <a:xfrm>
            <a:off x="457277" y="3005339"/>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3" name="Title 8">
            <a:extLst>
              <a:ext uri="{FF2B5EF4-FFF2-40B4-BE49-F238E27FC236}">
                <a16:creationId xmlns:a16="http://schemas.microsoft.com/office/drawing/2014/main" id="{522FF93D-C8A6-33EF-5BC7-877E52BEE05B}"/>
              </a:ext>
            </a:extLst>
          </p:cNvPr>
          <p:cNvSpPr>
            <a:spLocks noGrp="1"/>
          </p:cNvSpPr>
          <p:nvPr>
            <p:ph type="title" hasCustomPrompt="1"/>
          </p:nvPr>
        </p:nvSpPr>
        <p:spPr>
          <a:xfrm>
            <a:off x="457277" y="1751304"/>
            <a:ext cx="9601200" cy="923330"/>
          </a:xfrm>
          <a:prstGeom prst="rect">
            <a:avLst/>
          </a:prstGeom>
        </p:spPr>
        <p:txBody>
          <a:bodyPr vert="horz" wrap="square" lIns="0" tIns="0" rIns="0" bIns="0" rtlCol="0" anchor="t">
            <a:spAutoFit/>
          </a:bodyPr>
          <a:lstStyle>
            <a:lvl1pPr>
              <a:defRPr lang="en-US" sz="6000" b="1" spc="0" dirty="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Section Header</a:t>
            </a:r>
          </a:p>
        </p:txBody>
      </p:sp>
      <p:sp>
        <p:nvSpPr>
          <p:cNvPr id="7" name="Text Placeholder 4">
            <a:extLst>
              <a:ext uri="{FF2B5EF4-FFF2-40B4-BE49-F238E27FC236}">
                <a16:creationId xmlns:a16="http://schemas.microsoft.com/office/drawing/2014/main" id="{FA81627C-09AF-5EC8-CA35-DF312ECADD9B}"/>
              </a:ext>
            </a:extLst>
          </p:cNvPr>
          <p:cNvSpPr>
            <a:spLocks noGrp="1"/>
          </p:cNvSpPr>
          <p:nvPr>
            <p:ph type="body" sz="quarter" idx="11" hasCustomPrompt="1"/>
          </p:nvPr>
        </p:nvSpPr>
        <p:spPr>
          <a:xfrm>
            <a:off x="457277" y="1356499"/>
            <a:ext cx="498928" cy="321627"/>
          </a:xfrm>
          <a:prstGeom prst="rect">
            <a:avLst/>
          </a:prstGeom>
        </p:spPr>
        <p:txBody>
          <a:bodyPr wrap="square" anchor="t" anchorCtr="0">
            <a:spAutoFit/>
          </a:bodyPr>
          <a:lstStyle>
            <a:lvl1pPr algn="l">
              <a:defRPr sz="2000" b="0">
                <a:solidFill>
                  <a:schemeClr val="tx1"/>
                </a:solidFill>
              </a:defRPr>
            </a:lvl1pPr>
          </a:lstStyle>
          <a:p>
            <a:pPr lvl="0"/>
            <a:r>
              <a:rPr lang="en-US"/>
              <a:t>01</a:t>
            </a:r>
          </a:p>
        </p:txBody>
      </p:sp>
    </p:spTree>
    <p:extLst>
      <p:ext uri="{BB962C8B-B14F-4D97-AF65-F5344CB8AC3E}">
        <p14:creationId xmlns:p14="http://schemas.microsoft.com/office/powerpoint/2010/main" val="158935331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Light-2">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8E60C0F2-79B7-EE1B-6041-90317B3CB1E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050" y="-1"/>
            <a:ext cx="12172950" cy="6868749"/>
          </a:xfrm>
          <a:prstGeom prst="rect">
            <a:avLst/>
          </a:prstGeom>
        </p:spPr>
      </p:pic>
      <p:pic>
        <p:nvPicPr>
          <p:cNvPr id="2" name="Graphic 1">
            <a:extLst>
              <a:ext uri="{FF2B5EF4-FFF2-40B4-BE49-F238E27FC236}">
                <a16:creationId xmlns:a16="http://schemas.microsoft.com/office/drawing/2014/main" id="{5199D6FE-5F94-4710-8291-B3438158799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C13F08F0-0194-EA75-42BA-A0773D6D3D9A}"/>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5EBCD999-82B2-EE7A-6B7F-62E9DF0FC3BB}"/>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5" name="Text Placeholder 7">
            <a:extLst>
              <a:ext uri="{FF2B5EF4-FFF2-40B4-BE49-F238E27FC236}">
                <a16:creationId xmlns:a16="http://schemas.microsoft.com/office/drawing/2014/main" id="{F60BC1F9-F5BB-BACB-98D9-6B1EA76689A5}"/>
              </a:ext>
            </a:extLst>
          </p:cNvPr>
          <p:cNvSpPr>
            <a:spLocks noGrp="1"/>
          </p:cNvSpPr>
          <p:nvPr>
            <p:ph type="body" sz="quarter" idx="10" hasCustomPrompt="1"/>
          </p:nvPr>
        </p:nvSpPr>
        <p:spPr>
          <a:xfrm>
            <a:off x="457277" y="3005339"/>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10" name="Title 8">
            <a:extLst>
              <a:ext uri="{FF2B5EF4-FFF2-40B4-BE49-F238E27FC236}">
                <a16:creationId xmlns:a16="http://schemas.microsoft.com/office/drawing/2014/main" id="{21A2213A-A5D0-F62A-BDB3-8BB538A659C6}"/>
              </a:ext>
            </a:extLst>
          </p:cNvPr>
          <p:cNvSpPr>
            <a:spLocks noGrp="1"/>
          </p:cNvSpPr>
          <p:nvPr>
            <p:ph type="title" hasCustomPrompt="1"/>
          </p:nvPr>
        </p:nvSpPr>
        <p:spPr>
          <a:xfrm>
            <a:off x="457277" y="1751304"/>
            <a:ext cx="9601200" cy="923330"/>
          </a:xfrm>
          <a:prstGeom prst="rect">
            <a:avLst/>
          </a:prstGeom>
        </p:spPr>
        <p:txBody>
          <a:bodyPr vert="horz" wrap="square" lIns="0" tIns="0" rIns="0" bIns="0" rtlCol="0" anchor="t">
            <a:spAutoFit/>
          </a:bodyPr>
          <a:lstStyle>
            <a:lvl1pPr>
              <a:defRPr lang="en-US" sz="6000" b="1" spc="0" dirty="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Section Header</a:t>
            </a:r>
          </a:p>
        </p:txBody>
      </p:sp>
      <p:sp>
        <p:nvSpPr>
          <p:cNvPr id="11" name="Text Placeholder 4">
            <a:extLst>
              <a:ext uri="{FF2B5EF4-FFF2-40B4-BE49-F238E27FC236}">
                <a16:creationId xmlns:a16="http://schemas.microsoft.com/office/drawing/2014/main" id="{500BD8D1-BEE3-CC7B-18BC-B2C6739412DA}"/>
              </a:ext>
            </a:extLst>
          </p:cNvPr>
          <p:cNvSpPr>
            <a:spLocks noGrp="1"/>
          </p:cNvSpPr>
          <p:nvPr>
            <p:ph type="body" sz="quarter" idx="11" hasCustomPrompt="1"/>
          </p:nvPr>
        </p:nvSpPr>
        <p:spPr>
          <a:xfrm>
            <a:off x="457277" y="1356499"/>
            <a:ext cx="498928" cy="321627"/>
          </a:xfrm>
          <a:prstGeom prst="rect">
            <a:avLst/>
          </a:prstGeom>
        </p:spPr>
        <p:txBody>
          <a:bodyPr wrap="square" anchor="t" anchorCtr="0">
            <a:spAutoFit/>
          </a:bodyPr>
          <a:lstStyle>
            <a:lvl1pPr algn="l">
              <a:defRPr sz="2000" b="0">
                <a:solidFill>
                  <a:schemeClr val="tx1"/>
                </a:solidFill>
              </a:defRPr>
            </a:lvl1pPr>
          </a:lstStyle>
          <a:p>
            <a:pPr lvl="0"/>
            <a:r>
              <a:rPr lang="en-US"/>
              <a:t>01</a:t>
            </a:r>
          </a:p>
        </p:txBody>
      </p:sp>
    </p:spTree>
    <p:extLst>
      <p:ext uri="{BB962C8B-B14F-4D97-AF65-F5344CB8AC3E}">
        <p14:creationId xmlns:p14="http://schemas.microsoft.com/office/powerpoint/2010/main" val="108519579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Light-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47254E77-EA64-0D5B-1B56-09AF228EFA4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050" y="-1"/>
            <a:ext cx="12172950" cy="6868749"/>
          </a:xfrm>
          <a:prstGeom prst="rect">
            <a:avLst/>
          </a:prstGeom>
        </p:spPr>
      </p:pic>
      <p:pic>
        <p:nvPicPr>
          <p:cNvPr id="2" name="Graphic 1">
            <a:extLst>
              <a:ext uri="{FF2B5EF4-FFF2-40B4-BE49-F238E27FC236}">
                <a16:creationId xmlns:a16="http://schemas.microsoft.com/office/drawing/2014/main" id="{41AD50E6-D58E-3D8C-41A0-48F21CC758C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3BEC493A-D2B3-E243-2D3B-B6C3183A3174}"/>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0AF48D13-7FE0-0CB2-89F9-E7AA85593DB9}"/>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5" name="Text Placeholder 7">
            <a:extLst>
              <a:ext uri="{FF2B5EF4-FFF2-40B4-BE49-F238E27FC236}">
                <a16:creationId xmlns:a16="http://schemas.microsoft.com/office/drawing/2014/main" id="{7D221B2F-F01A-3D8B-58F3-2E0CD5776910}"/>
              </a:ext>
            </a:extLst>
          </p:cNvPr>
          <p:cNvSpPr>
            <a:spLocks noGrp="1"/>
          </p:cNvSpPr>
          <p:nvPr>
            <p:ph type="body" sz="quarter" idx="10" hasCustomPrompt="1"/>
          </p:nvPr>
        </p:nvSpPr>
        <p:spPr>
          <a:xfrm>
            <a:off x="457277" y="3005339"/>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7" name="Title 8">
            <a:extLst>
              <a:ext uri="{FF2B5EF4-FFF2-40B4-BE49-F238E27FC236}">
                <a16:creationId xmlns:a16="http://schemas.microsoft.com/office/drawing/2014/main" id="{5E154CAE-C4D8-C2A0-6BE8-461C3B8FA5B3}"/>
              </a:ext>
            </a:extLst>
          </p:cNvPr>
          <p:cNvSpPr>
            <a:spLocks noGrp="1"/>
          </p:cNvSpPr>
          <p:nvPr>
            <p:ph type="title" hasCustomPrompt="1"/>
          </p:nvPr>
        </p:nvSpPr>
        <p:spPr>
          <a:xfrm>
            <a:off x="457277" y="1751304"/>
            <a:ext cx="9601200" cy="923330"/>
          </a:xfrm>
          <a:prstGeom prst="rect">
            <a:avLst/>
          </a:prstGeom>
        </p:spPr>
        <p:txBody>
          <a:bodyPr vert="horz" wrap="square" lIns="0" tIns="0" rIns="0" bIns="0" rtlCol="0" anchor="t">
            <a:spAutoFit/>
          </a:bodyPr>
          <a:lstStyle>
            <a:lvl1pPr>
              <a:defRPr lang="en-US" sz="6000" b="1" spc="0" dirty="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Section Header</a:t>
            </a:r>
          </a:p>
        </p:txBody>
      </p:sp>
      <p:sp>
        <p:nvSpPr>
          <p:cNvPr id="8" name="Text Placeholder 4">
            <a:extLst>
              <a:ext uri="{FF2B5EF4-FFF2-40B4-BE49-F238E27FC236}">
                <a16:creationId xmlns:a16="http://schemas.microsoft.com/office/drawing/2014/main" id="{702DE92A-A744-9D66-5950-661ECF019C8B}"/>
              </a:ext>
            </a:extLst>
          </p:cNvPr>
          <p:cNvSpPr>
            <a:spLocks noGrp="1"/>
          </p:cNvSpPr>
          <p:nvPr>
            <p:ph type="body" sz="quarter" idx="11" hasCustomPrompt="1"/>
          </p:nvPr>
        </p:nvSpPr>
        <p:spPr>
          <a:xfrm>
            <a:off x="457277" y="1356499"/>
            <a:ext cx="498928" cy="321627"/>
          </a:xfrm>
          <a:prstGeom prst="rect">
            <a:avLst/>
          </a:prstGeom>
        </p:spPr>
        <p:txBody>
          <a:bodyPr wrap="square" anchor="t" anchorCtr="0">
            <a:spAutoFit/>
          </a:bodyPr>
          <a:lstStyle>
            <a:lvl1pPr algn="l">
              <a:defRPr sz="2000" b="0">
                <a:solidFill>
                  <a:schemeClr val="tx1"/>
                </a:solidFill>
              </a:defRPr>
            </a:lvl1pPr>
          </a:lstStyle>
          <a:p>
            <a:pPr lvl="0"/>
            <a:r>
              <a:rPr lang="en-US"/>
              <a:t>01</a:t>
            </a:r>
          </a:p>
        </p:txBody>
      </p:sp>
    </p:spTree>
    <p:extLst>
      <p:ext uri="{BB962C8B-B14F-4D97-AF65-F5344CB8AC3E}">
        <p14:creationId xmlns:p14="http://schemas.microsoft.com/office/powerpoint/2010/main" val="32277698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Light-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5381F3-7ADD-A798-2917-70C400E5FC0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704668" y="2820541"/>
            <a:ext cx="4487332" cy="4037459"/>
          </a:xfrm>
          <a:prstGeom prst="rect">
            <a:avLst/>
          </a:prstGeom>
        </p:spPr>
      </p:pic>
      <p:pic>
        <p:nvPicPr>
          <p:cNvPr id="3" name="Graphic 2">
            <a:extLst>
              <a:ext uri="{FF2B5EF4-FFF2-40B4-BE49-F238E27FC236}">
                <a16:creationId xmlns:a16="http://schemas.microsoft.com/office/drawing/2014/main" id="{7ECD9392-FD78-BAFC-F25C-F397815B412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4" name="TextBox 3">
            <a:extLst>
              <a:ext uri="{FF2B5EF4-FFF2-40B4-BE49-F238E27FC236}">
                <a16:creationId xmlns:a16="http://schemas.microsoft.com/office/drawing/2014/main" id="{78C8D2A9-E7E5-3BDF-6F80-BF5E11614C79}"/>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5" name="Text Placeholder 3">
            <a:extLst>
              <a:ext uri="{FF2B5EF4-FFF2-40B4-BE49-F238E27FC236}">
                <a16:creationId xmlns:a16="http://schemas.microsoft.com/office/drawing/2014/main" id="{4562172F-E23C-EEAE-BC22-38510E2D1068}"/>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9" name="Text Placeholder 7">
            <a:extLst>
              <a:ext uri="{FF2B5EF4-FFF2-40B4-BE49-F238E27FC236}">
                <a16:creationId xmlns:a16="http://schemas.microsoft.com/office/drawing/2014/main" id="{5747460E-84D6-E4C7-66CE-0A88D0D3B7E5}"/>
              </a:ext>
            </a:extLst>
          </p:cNvPr>
          <p:cNvSpPr>
            <a:spLocks noGrp="1"/>
          </p:cNvSpPr>
          <p:nvPr>
            <p:ph type="body" sz="quarter" idx="10" hasCustomPrompt="1"/>
          </p:nvPr>
        </p:nvSpPr>
        <p:spPr>
          <a:xfrm>
            <a:off x="457277" y="3005339"/>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10" name="Title 8">
            <a:extLst>
              <a:ext uri="{FF2B5EF4-FFF2-40B4-BE49-F238E27FC236}">
                <a16:creationId xmlns:a16="http://schemas.microsoft.com/office/drawing/2014/main" id="{4C926E2E-67D5-D03F-CAF1-D936DD3C015A}"/>
              </a:ext>
            </a:extLst>
          </p:cNvPr>
          <p:cNvSpPr>
            <a:spLocks noGrp="1"/>
          </p:cNvSpPr>
          <p:nvPr>
            <p:ph type="title" hasCustomPrompt="1"/>
          </p:nvPr>
        </p:nvSpPr>
        <p:spPr>
          <a:xfrm>
            <a:off x="457277" y="1751304"/>
            <a:ext cx="9601200" cy="923330"/>
          </a:xfrm>
          <a:prstGeom prst="rect">
            <a:avLst/>
          </a:prstGeom>
        </p:spPr>
        <p:txBody>
          <a:bodyPr vert="horz" wrap="square" lIns="0" tIns="0" rIns="0" bIns="0" rtlCol="0" anchor="t">
            <a:spAutoFit/>
          </a:bodyPr>
          <a:lstStyle>
            <a:lvl1pPr>
              <a:defRPr lang="en-US" sz="6000" b="1" spc="0" dirty="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Section Header</a:t>
            </a:r>
          </a:p>
        </p:txBody>
      </p:sp>
      <p:sp>
        <p:nvSpPr>
          <p:cNvPr id="11" name="Text Placeholder 4">
            <a:extLst>
              <a:ext uri="{FF2B5EF4-FFF2-40B4-BE49-F238E27FC236}">
                <a16:creationId xmlns:a16="http://schemas.microsoft.com/office/drawing/2014/main" id="{470B9D3F-8FFD-EE49-3B30-05286E2EBB66}"/>
              </a:ext>
            </a:extLst>
          </p:cNvPr>
          <p:cNvSpPr>
            <a:spLocks noGrp="1"/>
          </p:cNvSpPr>
          <p:nvPr>
            <p:ph type="body" sz="quarter" idx="11" hasCustomPrompt="1"/>
          </p:nvPr>
        </p:nvSpPr>
        <p:spPr>
          <a:xfrm>
            <a:off x="457277" y="1356499"/>
            <a:ext cx="498928" cy="321627"/>
          </a:xfrm>
          <a:prstGeom prst="rect">
            <a:avLst/>
          </a:prstGeom>
        </p:spPr>
        <p:txBody>
          <a:bodyPr wrap="square" anchor="t" anchorCtr="0">
            <a:spAutoFit/>
          </a:bodyPr>
          <a:lstStyle>
            <a:lvl1pPr algn="l">
              <a:defRPr sz="2000" b="0">
                <a:solidFill>
                  <a:schemeClr val="tx1"/>
                </a:solidFill>
              </a:defRPr>
            </a:lvl1pPr>
          </a:lstStyle>
          <a:p>
            <a:pPr lvl="0"/>
            <a:r>
              <a:rPr lang="en-US"/>
              <a:t>01</a:t>
            </a:r>
          </a:p>
        </p:txBody>
      </p:sp>
    </p:spTree>
    <p:extLst>
      <p:ext uri="{BB962C8B-B14F-4D97-AF65-F5344CB8AC3E}">
        <p14:creationId xmlns:p14="http://schemas.microsoft.com/office/powerpoint/2010/main" val="106220241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Light-5">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5273E55-8F47-AC18-08B7-C31C53E2A27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7ECD9392-FD78-BAFC-F25C-F397815B412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4" name="TextBox 3">
            <a:extLst>
              <a:ext uri="{FF2B5EF4-FFF2-40B4-BE49-F238E27FC236}">
                <a16:creationId xmlns:a16="http://schemas.microsoft.com/office/drawing/2014/main" id="{78C8D2A9-E7E5-3BDF-6F80-BF5E11614C79}"/>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5" name="Text Placeholder 3">
            <a:extLst>
              <a:ext uri="{FF2B5EF4-FFF2-40B4-BE49-F238E27FC236}">
                <a16:creationId xmlns:a16="http://schemas.microsoft.com/office/drawing/2014/main" id="{4562172F-E23C-EEAE-BC22-38510E2D1068}"/>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9" name="Text Placeholder 7">
            <a:extLst>
              <a:ext uri="{FF2B5EF4-FFF2-40B4-BE49-F238E27FC236}">
                <a16:creationId xmlns:a16="http://schemas.microsoft.com/office/drawing/2014/main" id="{CBBCDB36-A5F4-DF81-FE84-1CBB05508220}"/>
              </a:ext>
            </a:extLst>
          </p:cNvPr>
          <p:cNvSpPr>
            <a:spLocks noGrp="1"/>
          </p:cNvSpPr>
          <p:nvPr>
            <p:ph type="body" sz="quarter" idx="10" hasCustomPrompt="1"/>
          </p:nvPr>
        </p:nvSpPr>
        <p:spPr>
          <a:xfrm>
            <a:off x="457277" y="3005339"/>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10" name="Title 8">
            <a:extLst>
              <a:ext uri="{FF2B5EF4-FFF2-40B4-BE49-F238E27FC236}">
                <a16:creationId xmlns:a16="http://schemas.microsoft.com/office/drawing/2014/main" id="{36520FD8-AF16-A7D1-FBFD-C07B1B5276AA}"/>
              </a:ext>
            </a:extLst>
          </p:cNvPr>
          <p:cNvSpPr>
            <a:spLocks noGrp="1"/>
          </p:cNvSpPr>
          <p:nvPr>
            <p:ph type="title" hasCustomPrompt="1"/>
          </p:nvPr>
        </p:nvSpPr>
        <p:spPr>
          <a:xfrm>
            <a:off x="457277" y="1751304"/>
            <a:ext cx="9601200" cy="923330"/>
          </a:xfrm>
          <a:prstGeom prst="rect">
            <a:avLst/>
          </a:prstGeom>
        </p:spPr>
        <p:txBody>
          <a:bodyPr vert="horz" wrap="square" lIns="0" tIns="0" rIns="0" bIns="0" rtlCol="0" anchor="t">
            <a:spAutoFit/>
          </a:bodyPr>
          <a:lstStyle>
            <a:lvl1pPr>
              <a:defRPr lang="en-US" sz="6000" b="1" spc="0" dirty="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Section Header</a:t>
            </a:r>
          </a:p>
        </p:txBody>
      </p:sp>
      <p:sp>
        <p:nvSpPr>
          <p:cNvPr id="11" name="Text Placeholder 4">
            <a:extLst>
              <a:ext uri="{FF2B5EF4-FFF2-40B4-BE49-F238E27FC236}">
                <a16:creationId xmlns:a16="http://schemas.microsoft.com/office/drawing/2014/main" id="{BEA145C4-F1AE-010B-FC94-C27466A668E5}"/>
              </a:ext>
            </a:extLst>
          </p:cNvPr>
          <p:cNvSpPr>
            <a:spLocks noGrp="1"/>
          </p:cNvSpPr>
          <p:nvPr>
            <p:ph type="body" sz="quarter" idx="11" hasCustomPrompt="1"/>
          </p:nvPr>
        </p:nvSpPr>
        <p:spPr>
          <a:xfrm>
            <a:off x="457277" y="1356499"/>
            <a:ext cx="498928" cy="321627"/>
          </a:xfrm>
          <a:prstGeom prst="rect">
            <a:avLst/>
          </a:prstGeom>
        </p:spPr>
        <p:txBody>
          <a:bodyPr wrap="square" anchor="t" anchorCtr="0">
            <a:spAutoFit/>
          </a:bodyPr>
          <a:lstStyle>
            <a:lvl1pPr algn="l">
              <a:defRPr sz="2000" b="0">
                <a:solidFill>
                  <a:schemeClr val="tx1"/>
                </a:solidFill>
              </a:defRPr>
            </a:lvl1pPr>
          </a:lstStyle>
          <a:p>
            <a:pPr lvl="0"/>
            <a:r>
              <a:rPr lang="en-US"/>
              <a:t>01</a:t>
            </a:r>
          </a:p>
        </p:txBody>
      </p:sp>
    </p:spTree>
    <p:extLst>
      <p:ext uri="{BB962C8B-B14F-4D97-AF65-F5344CB8AC3E}">
        <p14:creationId xmlns:p14="http://schemas.microsoft.com/office/powerpoint/2010/main" val="303564974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itle 1"/>
          <p:cNvSpPr>
            <a:spLocks noGrp="1"/>
          </p:cNvSpPr>
          <p:nvPr>
            <p:ph type="title"/>
          </p:nvPr>
        </p:nvSpPr>
        <p:spPr>
          <a:xfrm>
            <a:off x="457200" y="721896"/>
            <a:ext cx="11274552" cy="457200"/>
          </a:xfrm>
        </p:spPr>
        <p:txBody>
          <a:bodyPr/>
          <a:lstStyle>
            <a:lvl1pPr>
              <a:defRPr b="1">
                <a:latin typeface="+mn-lt"/>
              </a:defRPr>
            </a:lvl1pPr>
          </a:lstStyle>
          <a:p>
            <a:r>
              <a:rPr lang="en-US"/>
              <a:t>Click to edit Master title style</a:t>
            </a:r>
          </a:p>
        </p:txBody>
      </p:sp>
    </p:spTree>
    <p:extLst>
      <p:ext uri="{BB962C8B-B14F-4D97-AF65-F5344CB8AC3E}">
        <p14:creationId xmlns:p14="http://schemas.microsoft.com/office/powerpoint/2010/main" val="730046299"/>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UpSubtitle">
    <p:spTree>
      <p:nvGrpSpPr>
        <p:cNvPr id="1" name=""/>
        <p:cNvGrpSpPr/>
        <p:nvPr/>
      </p:nvGrpSpPr>
      <p:grpSpPr>
        <a:xfrm>
          <a:off x="0" y="0"/>
          <a:ext cx="0" cy="0"/>
          <a:chOff x="0" y="0"/>
          <a:chExt cx="0" cy="0"/>
        </a:xfrm>
      </p:grpSpPr>
      <p:sp>
        <p:nvSpPr>
          <p:cNvPr id="11" name="Title 1"/>
          <p:cNvSpPr>
            <a:spLocks noGrp="1"/>
          </p:cNvSpPr>
          <p:nvPr>
            <p:ph type="title"/>
          </p:nvPr>
        </p:nvSpPr>
        <p:spPr>
          <a:xfrm>
            <a:off x="457200" y="723900"/>
            <a:ext cx="11274552" cy="4572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374179653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8188486-1E04-4170-877E-F561315E0FFC}"/>
              </a:ext>
            </a:extLst>
          </p:cNvPr>
          <p:cNvSpPr>
            <a:spLocks noGrp="1"/>
          </p:cNvSpPr>
          <p:nvPr>
            <p:ph type="pic" sz="quarter" idx="13"/>
          </p:nvPr>
        </p:nvSpPr>
        <p:spPr>
          <a:xfrm>
            <a:off x="0" y="0"/>
            <a:ext cx="12192000" cy="6858000"/>
          </a:xfrm>
          <a:prstGeom prst="rect">
            <a:avLst/>
          </a:prstGeom>
          <a:solidFill>
            <a:schemeClr val="bg1">
              <a:lumMod val="65000"/>
            </a:schemeClr>
          </a:solidFill>
        </p:spPr>
        <p:txBody>
          <a:bodyPr/>
          <a:lstStyle>
            <a:lvl1pPr>
              <a:defRPr/>
            </a:lvl1pPr>
          </a:lstStyle>
          <a:p>
            <a:endParaRPr lang="en-US"/>
          </a:p>
        </p:txBody>
      </p:sp>
      <p:sp>
        <p:nvSpPr>
          <p:cNvPr id="4" name="Text Placeholder 4">
            <a:extLst>
              <a:ext uri="{FF2B5EF4-FFF2-40B4-BE49-F238E27FC236}">
                <a16:creationId xmlns:a16="http://schemas.microsoft.com/office/drawing/2014/main" id="{0BD2E969-F100-6B32-8DFD-11A45E5E43FA}"/>
              </a:ext>
            </a:extLst>
          </p:cNvPr>
          <p:cNvSpPr>
            <a:spLocks noGrp="1"/>
          </p:cNvSpPr>
          <p:nvPr>
            <p:ph type="body" sz="quarter" idx="11" hasCustomPrompt="1"/>
          </p:nvPr>
        </p:nvSpPr>
        <p:spPr>
          <a:xfrm>
            <a:off x="468775" y="4663440"/>
            <a:ext cx="6489700" cy="276999"/>
          </a:xfrm>
          <a:prstGeom prst="rect">
            <a:avLst/>
          </a:prstGeom>
        </p:spPr>
        <p:txBody>
          <a:bodyPr>
            <a:spAutoFit/>
          </a:bodyPr>
          <a:lstStyle>
            <a:lvl1pPr>
              <a:lnSpc>
                <a:spcPct val="10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5" name="Text Placeholder 4">
            <a:extLst>
              <a:ext uri="{FF2B5EF4-FFF2-40B4-BE49-F238E27FC236}">
                <a16:creationId xmlns:a16="http://schemas.microsoft.com/office/drawing/2014/main" id="{2C67B491-F517-CB8D-96B1-B02A50D72325}"/>
              </a:ext>
            </a:extLst>
          </p:cNvPr>
          <p:cNvSpPr>
            <a:spLocks noGrp="1"/>
          </p:cNvSpPr>
          <p:nvPr>
            <p:ph type="body" sz="quarter" idx="12" hasCustomPrompt="1"/>
          </p:nvPr>
        </p:nvSpPr>
        <p:spPr>
          <a:xfrm>
            <a:off x="468775" y="5245390"/>
            <a:ext cx="6489700" cy="184666"/>
          </a:xfrm>
          <a:prstGeom prst="rect">
            <a:avLst/>
          </a:prstGeom>
        </p:spPr>
        <p:txBody>
          <a:bodyPr vert="horz" wrap="square" lIns="0" tIns="0" rIns="0" bIns="0" rtlCol="0">
            <a:spAutoFit/>
          </a:bodyPr>
          <a:lstStyle>
            <a:lvl1pPr>
              <a:defRPr lang="en-US" sz="1200" b="1" spc="400" baseline="0" dirty="0">
                <a:solidFill>
                  <a:schemeClr val="bg1"/>
                </a:solidFill>
                <a:effectLst/>
                <a:latin typeface="Calibri" panose="020F0502020204030204" pitchFamily="34" charset="0"/>
              </a:defRPr>
            </a:lvl1pPr>
          </a:lstStyle>
          <a:p>
            <a:pPr lvl="0">
              <a:lnSpc>
                <a:spcPct val="100000"/>
              </a:lnSpc>
              <a:spcBef>
                <a:spcPts val="0"/>
              </a:spcBef>
            </a:pPr>
            <a:r>
              <a:rPr lang="en-US">
                <a:effectLst/>
              </a:rPr>
              <a:t>JANUARY 2023</a:t>
            </a:r>
            <a:endParaRPr lang="en-US"/>
          </a:p>
        </p:txBody>
      </p:sp>
      <p:sp>
        <p:nvSpPr>
          <p:cNvPr id="6" name="Title 2">
            <a:extLst>
              <a:ext uri="{FF2B5EF4-FFF2-40B4-BE49-F238E27FC236}">
                <a16:creationId xmlns:a16="http://schemas.microsoft.com/office/drawing/2014/main" id="{430FF820-B532-1296-E817-DF961B67DF09}"/>
              </a:ext>
            </a:extLst>
          </p:cNvPr>
          <p:cNvSpPr>
            <a:spLocks noGrp="1"/>
          </p:cNvSpPr>
          <p:nvPr>
            <p:ph type="title"/>
          </p:nvPr>
        </p:nvSpPr>
        <p:spPr>
          <a:xfrm>
            <a:off x="466165" y="1696496"/>
            <a:ext cx="7843822" cy="2462213"/>
          </a:xfrm>
        </p:spPr>
        <p:txBody>
          <a:bodyPr vert="horz" wrap="square" lIns="0" tIns="0" rIns="0" bIns="0" rtlCol="0">
            <a:spAutoFit/>
          </a:bodyPr>
          <a:lstStyle>
            <a:lvl1pPr>
              <a:defRPr lang="en-US" sz="8000" b="0" dirty="0">
                <a:solidFill>
                  <a:schemeClr val="bg1"/>
                </a:solidFill>
                <a:latin typeface="Calibri Light" panose="020F0302020204030204" pitchFamily="34" charset="0"/>
                <a:cs typeface="Calibri Light" panose="020F03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pic>
        <p:nvPicPr>
          <p:cNvPr id="7" name="Picture 6">
            <a:extLst>
              <a:ext uri="{FF2B5EF4-FFF2-40B4-BE49-F238E27FC236}">
                <a16:creationId xmlns:a16="http://schemas.microsoft.com/office/drawing/2014/main" id="{5754D4BD-6E7A-841D-F70C-31FAEF56CD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414" y="740715"/>
            <a:ext cx="1226857" cy="451050"/>
          </a:xfrm>
          <a:prstGeom prst="rect">
            <a:avLst/>
          </a:prstGeom>
        </p:spPr>
      </p:pic>
    </p:spTree>
    <p:extLst>
      <p:ext uri="{BB962C8B-B14F-4D97-AF65-F5344CB8AC3E}">
        <p14:creationId xmlns:p14="http://schemas.microsoft.com/office/powerpoint/2010/main" val="192294986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E4F57360-96E0-124A-8B27-F0C4589ED94D}"/>
              </a:ext>
            </a:extLst>
          </p:cNvPr>
          <p:cNvSpPr>
            <a:spLocks noGrp="1"/>
          </p:cNvSpPr>
          <p:nvPr>
            <p:ph type="body" sz="quarter" idx="11" hasCustomPrompt="1"/>
          </p:nvPr>
        </p:nvSpPr>
        <p:spPr>
          <a:xfrm>
            <a:off x="457200" y="1195614"/>
            <a:ext cx="11274552" cy="246221"/>
          </a:xfrm>
          <a:prstGeom prst="rect">
            <a:avLst/>
          </a:prstGeom>
        </p:spPr>
        <p:txBody>
          <a:bodyPr wrap="square" lIns="0" tIns="0" rIns="0" bIns="0" anchor="t" anchorCtr="0">
            <a:noAutofit/>
          </a:bodyPr>
          <a:lstStyle>
            <a:lvl1pPr marL="0" indent="0">
              <a:lnSpc>
                <a:spcPct val="100000"/>
              </a:lnSpc>
              <a:spcBef>
                <a:spcPts val="0"/>
              </a:spcBef>
              <a:buNone/>
              <a:defRPr sz="1600" b="1" i="0">
                <a:solidFill>
                  <a:schemeClr val="tx1"/>
                </a:solidFill>
              </a:defRPr>
            </a:lvl1pPr>
          </a:lstStyle>
          <a:p>
            <a:pPr lvl="0"/>
            <a:r>
              <a:rPr lang="en-US"/>
              <a:t>Edit Master text styles</a:t>
            </a:r>
          </a:p>
        </p:txBody>
      </p:sp>
      <p:sp>
        <p:nvSpPr>
          <p:cNvPr id="2" name="Title 1">
            <a:extLst>
              <a:ext uri="{FF2B5EF4-FFF2-40B4-BE49-F238E27FC236}">
                <a16:creationId xmlns:a16="http://schemas.microsoft.com/office/drawing/2014/main" id="{51B4284D-C7B7-AF33-505C-3BCE705434E9}"/>
              </a:ext>
            </a:extLst>
          </p:cNvPr>
          <p:cNvSpPr>
            <a:spLocks noGrp="1"/>
          </p:cNvSpPr>
          <p:nvPr>
            <p:ph type="title"/>
          </p:nvPr>
        </p:nvSpPr>
        <p:spPr>
          <a:xfrm>
            <a:off x="457200" y="723900"/>
            <a:ext cx="11274552" cy="457200"/>
          </a:xfrm>
        </p:spPr>
        <p:txBody>
          <a:bodyPr/>
          <a:lstStyle>
            <a:lvl1pPr>
              <a:defRPr b="1">
                <a:latin typeface="+mn-lt"/>
              </a:defRPr>
            </a:lvl1pPr>
          </a:lstStyle>
          <a:p>
            <a:r>
              <a:rPr lang="en-US"/>
              <a:t>Click to edit Master title style</a:t>
            </a:r>
          </a:p>
        </p:txBody>
      </p:sp>
      <p:sp>
        <p:nvSpPr>
          <p:cNvPr id="3" name="Text Placeholder 10">
            <a:extLst>
              <a:ext uri="{FF2B5EF4-FFF2-40B4-BE49-F238E27FC236}">
                <a16:creationId xmlns:a16="http://schemas.microsoft.com/office/drawing/2014/main" id="{8CBF3641-43B5-6FAC-E7AA-3C2E1B686848}"/>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85548785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83132"/>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90717A-8E85-0A40-B27D-E9A4F8826E8E}"/>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D0D8E0D9-9406-08F5-F3AB-192276B840AD}"/>
              </a:ext>
            </a:extLst>
          </p:cNvPr>
          <p:cNvSpPr>
            <a:spLocks noGrp="1"/>
          </p:cNvSpPr>
          <p:nvPr>
            <p:ph type="title"/>
          </p:nvPr>
        </p:nvSpPr>
        <p:spPr>
          <a:xfrm>
            <a:off x="457200" y="723900"/>
            <a:ext cx="11274552"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23010F0C-E353-B615-EE43-DC7134E728C4}"/>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pic>
        <p:nvPicPr>
          <p:cNvPr id="5" name="Graphic 4">
            <a:extLst>
              <a:ext uri="{FF2B5EF4-FFF2-40B4-BE49-F238E27FC236}">
                <a16:creationId xmlns:a16="http://schemas.microsoft.com/office/drawing/2014/main" id="{828E7F92-C4B1-FD15-88E1-E80C3CABEB7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11" name="TextBox 10">
            <a:extLst>
              <a:ext uri="{FF2B5EF4-FFF2-40B4-BE49-F238E27FC236}">
                <a16:creationId xmlns:a16="http://schemas.microsoft.com/office/drawing/2014/main" id="{97BE634E-7C12-4735-5F97-ACA0CB41F520}"/>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3" name="Text Placeholder 3">
            <a:extLst>
              <a:ext uri="{FF2B5EF4-FFF2-40B4-BE49-F238E27FC236}">
                <a16:creationId xmlns:a16="http://schemas.microsoft.com/office/drawing/2014/main" id="{891A8E84-4915-F847-688F-F749F3B632BE}"/>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472767571"/>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ubtitle-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90717A-8E85-0A40-B27D-E9A4F8826E8E}"/>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D0D8E0D9-9406-08F5-F3AB-192276B840AD}"/>
              </a:ext>
            </a:extLst>
          </p:cNvPr>
          <p:cNvSpPr>
            <a:spLocks noGrp="1"/>
          </p:cNvSpPr>
          <p:nvPr>
            <p:ph type="title"/>
          </p:nvPr>
        </p:nvSpPr>
        <p:spPr>
          <a:xfrm>
            <a:off x="457200" y="723900"/>
            <a:ext cx="11274552"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23010F0C-E353-B615-EE43-DC7134E728C4}"/>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pic>
        <p:nvPicPr>
          <p:cNvPr id="5" name="Graphic 4">
            <a:extLst>
              <a:ext uri="{FF2B5EF4-FFF2-40B4-BE49-F238E27FC236}">
                <a16:creationId xmlns:a16="http://schemas.microsoft.com/office/drawing/2014/main" id="{828E7F92-C4B1-FD15-88E1-E80C3CABEB7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11" name="TextBox 10">
            <a:extLst>
              <a:ext uri="{FF2B5EF4-FFF2-40B4-BE49-F238E27FC236}">
                <a16:creationId xmlns:a16="http://schemas.microsoft.com/office/drawing/2014/main" id="{97BE634E-7C12-4735-5F97-ACA0CB41F520}"/>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3" name="Text Placeholder 3">
            <a:extLst>
              <a:ext uri="{FF2B5EF4-FFF2-40B4-BE49-F238E27FC236}">
                <a16:creationId xmlns:a16="http://schemas.microsoft.com/office/drawing/2014/main" id="{891A8E84-4915-F847-688F-F749F3B632BE}"/>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7" name="Text Placeholder 8">
            <a:extLst>
              <a:ext uri="{FF2B5EF4-FFF2-40B4-BE49-F238E27FC236}">
                <a16:creationId xmlns:a16="http://schemas.microsoft.com/office/drawing/2014/main" id="{AA4049EA-1C80-CEF2-C39E-9249C1D295FE}"/>
              </a:ext>
            </a:extLst>
          </p:cNvPr>
          <p:cNvSpPr>
            <a:spLocks noGrp="1"/>
          </p:cNvSpPr>
          <p:nvPr>
            <p:ph type="body" sz="quarter" idx="11" hasCustomPrompt="1"/>
          </p:nvPr>
        </p:nvSpPr>
        <p:spPr>
          <a:xfrm>
            <a:off x="457200" y="1195614"/>
            <a:ext cx="11274552" cy="246221"/>
          </a:xfrm>
          <a:prstGeom prst="rect">
            <a:avLst/>
          </a:prstGeom>
        </p:spPr>
        <p:txBody>
          <a:bodyPr wrap="square" lIns="0" tIns="0" rIns="0" bIns="0" anchor="t" anchorCtr="0">
            <a:noAutofit/>
          </a:bodyPr>
          <a:lstStyle>
            <a:lvl1pPr marL="0" indent="0">
              <a:lnSpc>
                <a:spcPct val="100000"/>
              </a:lnSpc>
              <a:spcBef>
                <a:spcPts val="0"/>
              </a:spcBef>
              <a:buNone/>
              <a:defRPr sz="1600" b="1" i="0">
                <a:solidFill>
                  <a:schemeClr val="bg1"/>
                </a:solidFill>
              </a:defRPr>
            </a:lvl1pPr>
          </a:lstStyle>
          <a:p>
            <a:pPr lvl="0"/>
            <a:r>
              <a:rPr lang="en-US"/>
              <a:t>Edit Master text styles</a:t>
            </a:r>
          </a:p>
        </p:txBody>
      </p:sp>
    </p:spTree>
    <p:extLst>
      <p:ext uri="{BB962C8B-B14F-4D97-AF65-F5344CB8AC3E}">
        <p14:creationId xmlns:p14="http://schemas.microsoft.com/office/powerpoint/2010/main" val="302676807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34032" y="0"/>
            <a:ext cx="6022081"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2835445" y="3152602"/>
            <a:ext cx="6858002" cy="55279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9D2FFF58-70EB-C86F-9E59-1581F18B872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6" name="Title 1">
            <a:extLst>
              <a:ext uri="{FF2B5EF4-FFF2-40B4-BE49-F238E27FC236}">
                <a16:creationId xmlns:a16="http://schemas.microsoft.com/office/drawing/2014/main" id="{BFF9120F-E29C-8B3A-D5EB-E673F7B24C97}"/>
              </a:ext>
            </a:extLst>
          </p:cNvPr>
          <p:cNvSpPr>
            <a:spLocks noGrp="1"/>
          </p:cNvSpPr>
          <p:nvPr>
            <p:ph type="title"/>
          </p:nvPr>
        </p:nvSpPr>
        <p:spPr>
          <a:xfrm>
            <a:off x="472698" y="723900"/>
            <a:ext cx="5530849" cy="457200"/>
          </a:xfrm>
        </p:spPr>
        <p:txBody>
          <a:bodyPr/>
          <a:lstStyle>
            <a:lvl1pPr>
              <a:defRPr b="1">
                <a:solidFill>
                  <a:schemeClr val="bg1"/>
                </a:solidFill>
                <a:latin typeface="+mn-lt"/>
              </a:defRPr>
            </a:lvl1pPr>
          </a:lstStyle>
          <a:p>
            <a:r>
              <a:rPr lang="en-US"/>
              <a:t>Click to edit Master title style</a:t>
            </a:r>
          </a:p>
        </p:txBody>
      </p:sp>
      <p:sp>
        <p:nvSpPr>
          <p:cNvPr id="10" name="Text Placeholder 10">
            <a:extLst>
              <a:ext uri="{FF2B5EF4-FFF2-40B4-BE49-F238E27FC236}">
                <a16:creationId xmlns:a16="http://schemas.microsoft.com/office/drawing/2014/main" id="{8A6D870D-A9F4-488C-8ECB-5016711134CD}"/>
              </a:ext>
            </a:extLst>
          </p:cNvPr>
          <p:cNvSpPr>
            <a:spLocks noGrp="1"/>
          </p:cNvSpPr>
          <p:nvPr>
            <p:ph type="body" sz="quarter" idx="15" hasCustomPrompt="1"/>
          </p:nvPr>
        </p:nvSpPr>
        <p:spPr>
          <a:xfrm>
            <a:off x="472698"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363967385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rrow-Two">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7891C23-3EE8-0CED-28FE-170D18A2D615}"/>
              </a:ext>
            </a:extLst>
          </p:cNvPr>
          <p:cNvGrpSpPr/>
          <p:nvPr userDrawn="1"/>
        </p:nvGrpSpPr>
        <p:grpSpPr>
          <a:xfrm>
            <a:off x="3909694" y="-2"/>
            <a:ext cx="4653972" cy="6858002"/>
            <a:chOff x="3300840" y="-2"/>
            <a:chExt cx="4653972" cy="6858002"/>
          </a:xfrm>
          <a:solidFill>
            <a:schemeClr val="bg1">
              <a:lumMod val="95000"/>
            </a:schemeClr>
          </a:solidFill>
        </p:grpSpPr>
        <p:sp>
          <p:nvSpPr>
            <p:cNvPr id="10" name="Rectangle 9">
              <a:extLst>
                <a:ext uri="{FF2B5EF4-FFF2-40B4-BE49-F238E27FC236}">
                  <a16:creationId xmlns:a16="http://schemas.microsoft.com/office/drawing/2014/main" id="{3E4E5E53-9F1A-D61C-9EEB-E1510482E5BF}"/>
                </a:ext>
              </a:extLst>
            </p:cNvPr>
            <p:cNvSpPr/>
            <p:nvPr userDrawn="1"/>
          </p:nvSpPr>
          <p:spPr bwMode="auto">
            <a:xfrm>
              <a:off x="3300840" y="0"/>
              <a:ext cx="4110732" cy="6858000"/>
            </a:xfrm>
            <a:prstGeom prst="rect">
              <a:avLst/>
            </a:prstGeom>
            <a:grp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3" name="Isosceles Triangle 13">
              <a:extLst>
                <a:ext uri="{FF2B5EF4-FFF2-40B4-BE49-F238E27FC236}">
                  <a16:creationId xmlns:a16="http://schemas.microsoft.com/office/drawing/2014/main" id="{DF41968F-990C-67B1-0475-04E0249E281A}"/>
                </a:ext>
              </a:extLst>
            </p:cNvPr>
            <p:cNvSpPr/>
            <p:nvPr userDrawn="1"/>
          </p:nvSpPr>
          <p:spPr>
            <a:xfrm rot="5400000" flipH="1">
              <a:off x="4249415" y="3152602"/>
              <a:ext cx="6858002" cy="5527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B17DFB89-A9BD-47AC-B57A-7869039229B5}"/>
              </a:ext>
            </a:extLst>
          </p:cNvPr>
          <p:cNvSpPr/>
          <p:nvPr userDrawn="1"/>
        </p:nvSpPr>
        <p:spPr bwMode="auto">
          <a:xfrm>
            <a:off x="-1" y="0"/>
            <a:ext cx="4076701"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EE036E7A-2B84-45D1-985C-C2AD71420C4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936060" y="3152602"/>
            <a:ext cx="6858002" cy="55279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180E4AD9-5B60-F04F-FEE1-80647A0EADEE}"/>
              </a:ext>
            </a:extLst>
          </p:cNvPr>
          <p:cNvSpPr>
            <a:spLocks noGrp="1"/>
          </p:cNvSpPr>
          <p:nvPr>
            <p:ph type="title"/>
          </p:nvPr>
        </p:nvSpPr>
        <p:spPr>
          <a:xfrm>
            <a:off x="457200" y="723900"/>
            <a:ext cx="258678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B189EAA6-8653-D9C5-4653-C4B7BB2BB328}"/>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33837987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1/6">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9820274" y="0"/>
            <a:ext cx="2371723"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30894D8D-7B75-A627-E4B9-1C694A55CED1}"/>
              </a:ext>
            </a:extLst>
          </p:cNvPr>
          <p:cNvSpPr>
            <a:spLocks noGrp="1"/>
          </p:cNvSpPr>
          <p:nvPr>
            <p:ph type="title"/>
          </p:nvPr>
        </p:nvSpPr>
        <p:spPr>
          <a:xfrm>
            <a:off x="457200" y="723900"/>
            <a:ext cx="8252847"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205EF53-7E88-FC61-2AD6-524C99515525}"/>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AD091D4E-6AE3-3F04-D0A0-8C96044CC29F}"/>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5678EB0A-0FF2-079E-6368-97511A388F28}"/>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2431832217"/>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1/6-D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0FD50C-06F7-21CC-1F6A-D75586A5063A}"/>
              </a:ext>
            </a:extLst>
          </p:cNvPr>
          <p:cNvSpPr/>
          <p:nvPr userDrawn="1"/>
        </p:nvSpPr>
        <p:spPr bwMode="auto">
          <a:xfrm>
            <a:off x="5166"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56866651-9DE6-3C00-E38E-CCE80D60499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367" y="6438901"/>
            <a:ext cx="540540" cy="190499"/>
          </a:xfrm>
          <a:prstGeom prst="rect">
            <a:avLst/>
          </a:prstGeom>
        </p:spPr>
      </p:pic>
      <p:sp>
        <p:nvSpPr>
          <p:cNvPr id="9" name="TextBox 8">
            <a:extLst>
              <a:ext uri="{FF2B5EF4-FFF2-40B4-BE49-F238E27FC236}">
                <a16:creationId xmlns:a16="http://schemas.microsoft.com/office/drawing/2014/main" id="{70991B0C-C540-A449-1C7D-F3AE627558A1}"/>
              </a:ext>
            </a:extLst>
          </p:cNvPr>
          <p:cNvSpPr txBox="1"/>
          <p:nvPr userDrawn="1"/>
        </p:nvSpPr>
        <p:spPr>
          <a:xfrm>
            <a:off x="10054041"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0" name="Text Placeholder 3">
            <a:extLst>
              <a:ext uri="{FF2B5EF4-FFF2-40B4-BE49-F238E27FC236}">
                <a16:creationId xmlns:a16="http://schemas.microsoft.com/office/drawing/2014/main" id="{19382AE5-9D01-6839-5979-7A3921E0574F}"/>
              </a:ext>
            </a:extLst>
          </p:cNvPr>
          <p:cNvSpPr txBox="1">
            <a:spLocks/>
          </p:cNvSpPr>
          <p:nvPr userDrawn="1"/>
        </p:nvSpPr>
        <p:spPr>
          <a:xfrm>
            <a:off x="11503260"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9820274" y="0"/>
            <a:ext cx="2371723" cy="6858000"/>
          </a:xfrm>
          <a:prstGeom prst="rect">
            <a:avLst/>
          </a:prstGeom>
          <a:solidFill>
            <a:schemeClr val="tx1">
              <a:lumMod val="85000"/>
              <a:lumOff val="1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30894D8D-7B75-A627-E4B9-1C694A55CED1}"/>
              </a:ext>
            </a:extLst>
          </p:cNvPr>
          <p:cNvSpPr>
            <a:spLocks noGrp="1"/>
          </p:cNvSpPr>
          <p:nvPr>
            <p:ph type="title"/>
          </p:nvPr>
        </p:nvSpPr>
        <p:spPr>
          <a:xfrm>
            <a:off x="457200" y="723900"/>
            <a:ext cx="8252847"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205EF53-7E88-FC61-2AD6-524C99515525}"/>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AD091D4E-6AE3-3F04-D0A0-8C96044CC29F}"/>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5678EB0A-0FF2-079E-6368-97511A388F28}"/>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2730864382"/>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7907337" y="0"/>
            <a:ext cx="4284661"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AC395CC0-872C-69F3-88ED-BEF3B6BA983A}"/>
              </a:ext>
            </a:extLst>
          </p:cNvPr>
          <p:cNvSpPr>
            <a:spLocks noGrp="1"/>
          </p:cNvSpPr>
          <p:nvPr>
            <p:ph type="title"/>
          </p:nvPr>
        </p:nvSpPr>
        <p:spPr>
          <a:xfrm>
            <a:off x="457200" y="723900"/>
            <a:ext cx="553084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84DF7A43-01BC-022E-268E-6B2F50E13A7E}"/>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1FF6CAB9-3229-A377-2782-A27CB6B30495}"/>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1B5412B9-D91D-8002-0693-897E81DD8C8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118140740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1/3-D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441E88-7FE8-D22E-100F-B090659320A1}"/>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BFA5AB7F-48A8-2636-3278-4702BB8C575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9" name="TextBox 8">
            <a:extLst>
              <a:ext uri="{FF2B5EF4-FFF2-40B4-BE49-F238E27FC236}">
                <a16:creationId xmlns:a16="http://schemas.microsoft.com/office/drawing/2014/main" id="{F1B4A2EA-2922-26E5-D797-A05E70DB9B02}"/>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0" name="Text Placeholder 3">
            <a:extLst>
              <a:ext uri="{FF2B5EF4-FFF2-40B4-BE49-F238E27FC236}">
                <a16:creationId xmlns:a16="http://schemas.microsoft.com/office/drawing/2014/main" id="{9C8D5290-AB1A-98C0-647E-05F429722DED}"/>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7907337" y="0"/>
            <a:ext cx="4284661" cy="6858000"/>
          </a:xfrm>
          <a:prstGeom prst="rect">
            <a:avLst/>
          </a:prstGeom>
          <a:solidFill>
            <a:schemeClr val="tx1">
              <a:lumMod val="85000"/>
              <a:lumOff val="1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AC395CC0-872C-69F3-88ED-BEF3B6BA983A}"/>
              </a:ext>
            </a:extLst>
          </p:cNvPr>
          <p:cNvSpPr>
            <a:spLocks noGrp="1"/>
          </p:cNvSpPr>
          <p:nvPr>
            <p:ph type="title"/>
          </p:nvPr>
        </p:nvSpPr>
        <p:spPr>
          <a:xfrm>
            <a:off x="457200" y="723900"/>
            <a:ext cx="553084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84DF7A43-01BC-022E-268E-6B2F50E13A7E}"/>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1FF6CAB9-3229-A377-2782-A27CB6B30495}"/>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1B5412B9-D91D-8002-0693-897E81DD8C8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135637567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1/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39377C-8642-441F-BDC6-500DB01AD362}"/>
              </a:ext>
            </a:extLst>
          </p:cNvPr>
          <p:cNvSpPr/>
          <p:nvPr userDrawn="1"/>
        </p:nvSpPr>
        <p:spPr bwMode="auto">
          <a:xfrm>
            <a:off x="0" y="0"/>
            <a:ext cx="6096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Picture Placeholder 2">
            <a:extLst>
              <a:ext uri="{FF2B5EF4-FFF2-40B4-BE49-F238E27FC236}">
                <a16:creationId xmlns:a16="http://schemas.microsoft.com/office/drawing/2014/main" id="{11A216CA-E680-42EB-BC45-95A09D62759B}"/>
              </a:ext>
            </a:extLst>
          </p:cNvPr>
          <p:cNvSpPr>
            <a:spLocks noGrp="1"/>
          </p:cNvSpPr>
          <p:nvPr>
            <p:ph type="pic" sz="quarter" idx="13"/>
          </p:nvPr>
        </p:nvSpPr>
        <p:spPr>
          <a:xfrm>
            <a:off x="6095998" y="0"/>
            <a:ext cx="6096001" cy="6858000"/>
          </a:xfrm>
          <a:prstGeom prst="rect">
            <a:avLst/>
          </a:prstGeom>
          <a:solidFill>
            <a:schemeClr val="bg2"/>
          </a:solidFill>
        </p:spPr>
        <p:txBody>
          <a:bodyPr/>
          <a:lstStyle>
            <a:lvl1pPr>
              <a:defRPr/>
            </a:lvl1pPr>
          </a:lstStyle>
          <a:p>
            <a:endParaRPr lang="en-US"/>
          </a:p>
        </p:txBody>
      </p:sp>
      <p:sp>
        <p:nvSpPr>
          <p:cNvPr id="3" name="Text Placeholder 4">
            <a:extLst>
              <a:ext uri="{FF2B5EF4-FFF2-40B4-BE49-F238E27FC236}">
                <a16:creationId xmlns:a16="http://schemas.microsoft.com/office/drawing/2014/main" id="{30094E5E-6EFF-CE7E-D775-2FA95EEE2F1D}"/>
              </a:ext>
            </a:extLst>
          </p:cNvPr>
          <p:cNvSpPr>
            <a:spLocks noGrp="1"/>
          </p:cNvSpPr>
          <p:nvPr>
            <p:ph type="body" sz="quarter" idx="11" hasCustomPrompt="1"/>
          </p:nvPr>
        </p:nvSpPr>
        <p:spPr>
          <a:xfrm>
            <a:off x="468775" y="4663440"/>
            <a:ext cx="5309027" cy="276999"/>
          </a:xfrm>
          <a:prstGeom prst="rect">
            <a:avLst/>
          </a:prstGeom>
        </p:spPr>
        <p:txBody>
          <a:bodyPr wrap="square">
            <a:spAutoFit/>
          </a:bodyPr>
          <a:lstStyle>
            <a:lvl1pPr>
              <a:lnSpc>
                <a:spcPct val="10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4" name="Text Placeholder 4">
            <a:extLst>
              <a:ext uri="{FF2B5EF4-FFF2-40B4-BE49-F238E27FC236}">
                <a16:creationId xmlns:a16="http://schemas.microsoft.com/office/drawing/2014/main" id="{4E632B84-D810-D682-26F1-538579099EAB}"/>
              </a:ext>
            </a:extLst>
          </p:cNvPr>
          <p:cNvSpPr>
            <a:spLocks noGrp="1"/>
          </p:cNvSpPr>
          <p:nvPr>
            <p:ph type="body" sz="quarter" idx="12" hasCustomPrompt="1"/>
          </p:nvPr>
        </p:nvSpPr>
        <p:spPr>
          <a:xfrm>
            <a:off x="468775" y="5245390"/>
            <a:ext cx="5309027" cy="184666"/>
          </a:xfrm>
          <a:prstGeom prst="rect">
            <a:avLst/>
          </a:prstGeom>
        </p:spPr>
        <p:txBody>
          <a:bodyPr vert="horz" wrap="square" lIns="0" tIns="0" rIns="0" bIns="0" rtlCol="0">
            <a:spAutoFit/>
          </a:bodyPr>
          <a:lstStyle>
            <a:lvl1pPr>
              <a:defRPr lang="en-US" sz="1200" b="1" spc="400" baseline="0" dirty="0">
                <a:solidFill>
                  <a:schemeClr val="bg1"/>
                </a:solidFill>
                <a:effectLst/>
                <a:latin typeface="Calibri" panose="020F0502020204030204" pitchFamily="34" charset="0"/>
              </a:defRPr>
            </a:lvl1pPr>
          </a:lstStyle>
          <a:p>
            <a:pPr lvl="0">
              <a:lnSpc>
                <a:spcPct val="100000"/>
              </a:lnSpc>
              <a:spcBef>
                <a:spcPts val="0"/>
              </a:spcBef>
            </a:pPr>
            <a:r>
              <a:rPr lang="en-US">
                <a:effectLst/>
              </a:rPr>
              <a:t>JANUARY 2023</a:t>
            </a:r>
            <a:endParaRPr lang="en-US"/>
          </a:p>
        </p:txBody>
      </p:sp>
      <p:sp>
        <p:nvSpPr>
          <p:cNvPr id="5" name="Title 2">
            <a:extLst>
              <a:ext uri="{FF2B5EF4-FFF2-40B4-BE49-F238E27FC236}">
                <a16:creationId xmlns:a16="http://schemas.microsoft.com/office/drawing/2014/main" id="{7E6BD730-15BB-8DAE-B807-85A733E0F752}"/>
              </a:ext>
            </a:extLst>
          </p:cNvPr>
          <p:cNvSpPr>
            <a:spLocks noGrp="1"/>
          </p:cNvSpPr>
          <p:nvPr>
            <p:ph type="title"/>
          </p:nvPr>
        </p:nvSpPr>
        <p:spPr>
          <a:xfrm>
            <a:off x="466165" y="1696496"/>
            <a:ext cx="5311637" cy="1846659"/>
          </a:xfrm>
        </p:spPr>
        <p:txBody>
          <a:bodyPr vert="horz" wrap="square" lIns="0" tIns="0" rIns="0" bIns="0" rtlCol="0">
            <a:spAutoFit/>
          </a:bodyPr>
          <a:lstStyle>
            <a:lvl1pPr>
              <a:defRPr lang="en-US" sz="6000" b="0" dirty="0">
                <a:solidFill>
                  <a:schemeClr val="bg1"/>
                </a:solidFill>
                <a:latin typeface="Calibri Light" panose="020F0302020204030204" pitchFamily="34" charset="0"/>
                <a:cs typeface="Calibri Light" panose="020F03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pic>
        <p:nvPicPr>
          <p:cNvPr id="2" name="Picture 1">
            <a:extLst>
              <a:ext uri="{FF2B5EF4-FFF2-40B4-BE49-F238E27FC236}">
                <a16:creationId xmlns:a16="http://schemas.microsoft.com/office/drawing/2014/main" id="{58229A6F-36FA-05D5-E223-1581D31CE2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414" y="740715"/>
            <a:ext cx="1226857" cy="451050"/>
          </a:xfrm>
          <a:prstGeom prst="rect">
            <a:avLst/>
          </a:prstGeom>
        </p:spPr>
      </p:pic>
    </p:spTree>
    <p:extLst>
      <p:ext uri="{BB962C8B-B14F-4D97-AF65-F5344CB8AC3E}">
        <p14:creationId xmlns:p14="http://schemas.microsoft.com/office/powerpoint/2010/main" val="357886087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e Study-1/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723900"/>
            <a:ext cx="2302297" cy="246221"/>
          </a:xfrm>
          <a:prstGeom prst="rect">
            <a:avLst/>
          </a:prstGeom>
          <a:noFill/>
        </p:spPr>
        <p:txBody>
          <a:bodyPr vert="horz" wrap="none" lIns="0" tIns="0" rIns="0" bIns="0" rtlCol="0" anchor="ctr">
            <a:spAutoFit/>
          </a:bodyPr>
          <a:lstStyle>
            <a:lvl1pPr>
              <a:defRPr lang="en-US" sz="1600" b="1" kern="800" cap="none" spc="130" baseline="0" smtClean="0">
                <a:solidFill>
                  <a:schemeClr val="tx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2302297" cy="246221"/>
          </a:xfrm>
          <a:prstGeom prst="rect">
            <a:avLst/>
          </a:prstGeom>
          <a:noFill/>
        </p:spPr>
        <p:txBody>
          <a:bodyPr vert="horz" wrap="none" lIns="0" tIns="0" rIns="0" bIns="0" rtlCol="0" anchor="ctr">
            <a:spAutoFit/>
          </a:bodyPr>
          <a:lstStyle>
            <a:lvl1pPr>
              <a:defRPr lang="en-US" sz="1600" b="1" kern="800" cap="none" spc="130" baseline="0" smtClean="0">
                <a:solidFill>
                  <a:schemeClr val="tx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3" name="Title 1">
            <a:extLst>
              <a:ext uri="{FF2B5EF4-FFF2-40B4-BE49-F238E27FC236}">
                <a16:creationId xmlns:a16="http://schemas.microsoft.com/office/drawing/2014/main" id="{1ED9D0C0-2EBB-53F1-FD7B-7BFF49053303}"/>
              </a:ext>
            </a:extLst>
          </p:cNvPr>
          <p:cNvSpPr>
            <a:spLocks noGrp="1"/>
          </p:cNvSpPr>
          <p:nvPr>
            <p:ph type="title"/>
          </p:nvPr>
        </p:nvSpPr>
        <p:spPr>
          <a:xfrm>
            <a:off x="457200" y="723900"/>
            <a:ext cx="553084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BF6AFA3-4B0B-A44E-C32C-9E35F112D736}"/>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2D7A437B-1C43-BD15-538B-E37E3F956D9A}"/>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023EDF6C-81ED-D75B-14CE-F3906A1FF5DD}"/>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351195350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1/2-D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6C5343-68AD-9879-2727-7ECBCB6A1B23}"/>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EBEF0FAA-381C-3A89-42AF-830EF59119A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56236"/>
            <a:ext cx="540540" cy="190499"/>
          </a:xfrm>
          <a:prstGeom prst="rect">
            <a:avLst/>
          </a:prstGeom>
        </p:spPr>
      </p:pic>
      <p:sp>
        <p:nvSpPr>
          <p:cNvPr id="11" name="TextBox 10">
            <a:extLst>
              <a:ext uri="{FF2B5EF4-FFF2-40B4-BE49-F238E27FC236}">
                <a16:creationId xmlns:a16="http://schemas.microsoft.com/office/drawing/2014/main" id="{8B24921F-F7DB-7A40-465F-85F610FC20C6}"/>
              </a:ext>
            </a:extLst>
          </p:cNvPr>
          <p:cNvSpPr txBox="1"/>
          <p:nvPr userDrawn="1"/>
        </p:nvSpPr>
        <p:spPr>
          <a:xfrm>
            <a:off x="10048875" y="6423925"/>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2" name="Text Placeholder 3">
            <a:extLst>
              <a:ext uri="{FF2B5EF4-FFF2-40B4-BE49-F238E27FC236}">
                <a16:creationId xmlns:a16="http://schemas.microsoft.com/office/drawing/2014/main" id="{64F018D9-6B5F-8BCB-BD75-7816BF58C56F}"/>
              </a:ext>
            </a:extLst>
          </p:cNvPr>
          <p:cNvSpPr txBox="1">
            <a:spLocks/>
          </p:cNvSpPr>
          <p:nvPr userDrawn="1"/>
        </p:nvSpPr>
        <p:spPr>
          <a:xfrm>
            <a:off x="11498094" y="6423926"/>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tx1">
              <a:lumMod val="85000"/>
              <a:lumOff val="1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723900"/>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3" name="Title 1">
            <a:extLst>
              <a:ext uri="{FF2B5EF4-FFF2-40B4-BE49-F238E27FC236}">
                <a16:creationId xmlns:a16="http://schemas.microsoft.com/office/drawing/2014/main" id="{1ED9D0C0-2EBB-53F1-FD7B-7BFF49053303}"/>
              </a:ext>
            </a:extLst>
          </p:cNvPr>
          <p:cNvSpPr>
            <a:spLocks noGrp="1"/>
          </p:cNvSpPr>
          <p:nvPr>
            <p:ph type="title"/>
          </p:nvPr>
        </p:nvSpPr>
        <p:spPr>
          <a:xfrm>
            <a:off x="457200" y="723900"/>
            <a:ext cx="553084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BF6AFA3-4B0B-A44E-C32C-9E35F112D736}"/>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2D7A437B-1C43-BD15-538B-E37E3F956D9A}"/>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6" name="Text Placeholder 3">
            <a:extLst>
              <a:ext uri="{FF2B5EF4-FFF2-40B4-BE49-F238E27FC236}">
                <a16:creationId xmlns:a16="http://schemas.microsoft.com/office/drawing/2014/main" id="{023EDF6C-81ED-D75B-14CE-F3906A1FF5DD}"/>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1567136573"/>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1/2 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870588-DEAA-3B45-9A4B-86DCE176308E}"/>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Picture Placeholder 2">
            <a:extLst>
              <a:ext uri="{FF2B5EF4-FFF2-40B4-BE49-F238E27FC236}">
                <a16:creationId xmlns:a16="http://schemas.microsoft.com/office/drawing/2014/main" id="{4571F9CF-CDF3-4EE6-A083-D93A58113454}"/>
              </a:ext>
            </a:extLst>
          </p:cNvPr>
          <p:cNvSpPr>
            <a:spLocks noGrp="1"/>
          </p:cNvSpPr>
          <p:nvPr>
            <p:ph type="pic" sz="quarter" idx="16"/>
          </p:nvPr>
        </p:nvSpPr>
        <p:spPr>
          <a:xfrm>
            <a:off x="6096000" y="0"/>
            <a:ext cx="6096000" cy="6858000"/>
          </a:xfrm>
          <a:prstGeom prst="rect">
            <a:avLst/>
          </a:prstGeom>
        </p:spPr>
        <p:txBody>
          <a:bodyPr/>
          <a:lstStyle/>
          <a:p>
            <a:endParaRPr lang="en-US"/>
          </a:p>
        </p:txBody>
      </p:sp>
      <p:sp>
        <p:nvSpPr>
          <p:cNvPr id="2" name="Title 1">
            <a:extLst>
              <a:ext uri="{FF2B5EF4-FFF2-40B4-BE49-F238E27FC236}">
                <a16:creationId xmlns:a16="http://schemas.microsoft.com/office/drawing/2014/main" id="{E740C5E2-D359-5FED-B284-19CF47A418DC}"/>
              </a:ext>
            </a:extLst>
          </p:cNvPr>
          <p:cNvSpPr>
            <a:spLocks noGrp="1"/>
          </p:cNvSpPr>
          <p:nvPr>
            <p:ph type="title"/>
          </p:nvPr>
        </p:nvSpPr>
        <p:spPr>
          <a:xfrm>
            <a:off x="457200" y="723900"/>
            <a:ext cx="553084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A60CDFE-3A94-5F3A-0523-ABA560780070}"/>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1E7052EF-2C83-09DE-9638-F3492217FF7E}"/>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8" name="Text Placeholder 3">
            <a:extLst>
              <a:ext uri="{FF2B5EF4-FFF2-40B4-BE49-F238E27FC236}">
                <a16:creationId xmlns:a16="http://schemas.microsoft.com/office/drawing/2014/main" id="{997612B5-8615-3AC0-8239-012312B6FD99}"/>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212289383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1/2 Picture-D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2960BA-AA0C-9715-43A2-22B9050A4780}"/>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9" name="Graphic 8">
            <a:extLst>
              <a:ext uri="{FF2B5EF4-FFF2-40B4-BE49-F238E27FC236}">
                <a16:creationId xmlns:a16="http://schemas.microsoft.com/office/drawing/2014/main" id="{81783F67-AD13-06FC-C79E-DE6FBF4D057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6" name="Rectangle 5">
            <a:extLst>
              <a:ext uri="{FF2B5EF4-FFF2-40B4-BE49-F238E27FC236}">
                <a16:creationId xmlns:a16="http://schemas.microsoft.com/office/drawing/2014/main" id="{49870588-DEAA-3B45-9A4B-86DCE176308E}"/>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Picture Placeholder 2">
            <a:extLst>
              <a:ext uri="{FF2B5EF4-FFF2-40B4-BE49-F238E27FC236}">
                <a16:creationId xmlns:a16="http://schemas.microsoft.com/office/drawing/2014/main" id="{4571F9CF-CDF3-4EE6-A083-D93A58113454}"/>
              </a:ext>
            </a:extLst>
          </p:cNvPr>
          <p:cNvSpPr>
            <a:spLocks noGrp="1"/>
          </p:cNvSpPr>
          <p:nvPr>
            <p:ph type="pic" sz="quarter" idx="16"/>
          </p:nvPr>
        </p:nvSpPr>
        <p:spPr>
          <a:xfrm>
            <a:off x="6096000" y="0"/>
            <a:ext cx="6096000" cy="6858000"/>
          </a:xfrm>
          <a:prstGeom prst="rect">
            <a:avLst/>
          </a:prstGeom>
          <a:solidFill>
            <a:schemeClr val="tx1">
              <a:lumMod val="85000"/>
              <a:lumOff val="15000"/>
            </a:schemeClr>
          </a:solidFill>
        </p:spPr>
        <p:txBody>
          <a:bodyPr/>
          <a:lstStyle/>
          <a:p>
            <a:endParaRPr lang="en-US"/>
          </a:p>
        </p:txBody>
      </p:sp>
      <p:sp>
        <p:nvSpPr>
          <p:cNvPr id="2" name="Title 1">
            <a:extLst>
              <a:ext uri="{FF2B5EF4-FFF2-40B4-BE49-F238E27FC236}">
                <a16:creationId xmlns:a16="http://schemas.microsoft.com/office/drawing/2014/main" id="{B2F414E4-F961-7DD4-8CFB-7B93DD10B689}"/>
              </a:ext>
            </a:extLst>
          </p:cNvPr>
          <p:cNvSpPr>
            <a:spLocks noGrp="1"/>
          </p:cNvSpPr>
          <p:nvPr>
            <p:ph type="title"/>
          </p:nvPr>
        </p:nvSpPr>
        <p:spPr>
          <a:xfrm>
            <a:off x="457200" y="723900"/>
            <a:ext cx="553084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B2BE525B-A1C0-1DD5-E075-79F96E71ED40}"/>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
        <p:nvSpPr>
          <p:cNvPr id="10" name="TextBox 9">
            <a:extLst>
              <a:ext uri="{FF2B5EF4-FFF2-40B4-BE49-F238E27FC236}">
                <a16:creationId xmlns:a16="http://schemas.microsoft.com/office/drawing/2014/main" id="{5067A229-8E7F-A1E8-7492-218AEFB06B0E}"/>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1" name="Text Placeholder 3">
            <a:extLst>
              <a:ext uri="{FF2B5EF4-FFF2-40B4-BE49-F238E27FC236}">
                <a16:creationId xmlns:a16="http://schemas.microsoft.com/office/drawing/2014/main" id="{371751A4-BF09-09F2-77C6-42F2F2AEB24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1442189555"/>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2/3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57C14D-88D4-2E4E-B3D4-C2C8ABFC1A31}"/>
              </a:ext>
            </a:extLst>
          </p:cNvPr>
          <p:cNvSpPr/>
          <p:nvPr userDrawn="1"/>
        </p:nvSpPr>
        <p:spPr bwMode="auto">
          <a:xfrm>
            <a:off x="4302124" y="0"/>
            <a:ext cx="788987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14697" y="0"/>
            <a:ext cx="7877303" cy="6858000"/>
          </a:xfrm>
          <a:prstGeom prst="rect">
            <a:avLst/>
          </a:prstGeom>
        </p:spPr>
        <p:txBody>
          <a:bodyPr/>
          <a:lstStyle/>
          <a:p>
            <a:endParaRPr lang="en-US"/>
          </a:p>
        </p:txBody>
      </p:sp>
      <p:sp>
        <p:nvSpPr>
          <p:cNvPr id="2" name="Title 1">
            <a:extLst>
              <a:ext uri="{FF2B5EF4-FFF2-40B4-BE49-F238E27FC236}">
                <a16:creationId xmlns:a16="http://schemas.microsoft.com/office/drawing/2014/main" id="{5CC81004-83D3-1FD9-8DEB-8753B675234C}"/>
              </a:ext>
            </a:extLst>
          </p:cNvPr>
          <p:cNvSpPr>
            <a:spLocks noGrp="1"/>
          </p:cNvSpPr>
          <p:nvPr>
            <p:ph type="title"/>
          </p:nvPr>
        </p:nvSpPr>
        <p:spPr>
          <a:xfrm>
            <a:off x="457201" y="723900"/>
            <a:ext cx="3611880" cy="457200"/>
          </a:xfrm>
        </p:spPr>
        <p:txBody>
          <a:bodyPr/>
          <a:lstStyle>
            <a:lvl1pPr>
              <a:defRPr b="1">
                <a:solidFill>
                  <a:schemeClr val="tx1"/>
                </a:solidFill>
                <a:latin typeface="+mn-lt"/>
              </a:defRPr>
            </a:lvl1pPr>
          </a:lstStyle>
          <a:p>
            <a:r>
              <a:rPr lang="en-US"/>
              <a:t>Click to edit Master title style</a:t>
            </a:r>
          </a:p>
        </p:txBody>
      </p:sp>
      <p:sp>
        <p:nvSpPr>
          <p:cNvPr id="3" name="Text Placeholder 10">
            <a:extLst>
              <a:ext uri="{FF2B5EF4-FFF2-40B4-BE49-F238E27FC236}">
                <a16:creationId xmlns:a16="http://schemas.microsoft.com/office/drawing/2014/main" id="{6B05C9E2-FF8C-3AB5-99B5-2786F045CA73}"/>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4" name="TextBox 3">
            <a:extLst>
              <a:ext uri="{FF2B5EF4-FFF2-40B4-BE49-F238E27FC236}">
                <a16:creationId xmlns:a16="http://schemas.microsoft.com/office/drawing/2014/main" id="{7093178D-6CC8-41D7-8CEB-9ED5EE67A4BD}"/>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5" name="Text Placeholder 3">
            <a:extLst>
              <a:ext uri="{FF2B5EF4-FFF2-40B4-BE49-F238E27FC236}">
                <a16:creationId xmlns:a16="http://schemas.microsoft.com/office/drawing/2014/main" id="{ACC52C08-BA77-F41F-7A2A-48DD915C7E8E}"/>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8599316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2/3 Picture-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63925-928E-4FE1-B9E5-B83141A2C221}"/>
              </a:ext>
            </a:extLst>
          </p:cNvPr>
          <p:cNvSpPr/>
          <p:nvPr userDrawn="1"/>
        </p:nvSpPr>
        <p:spPr bwMode="auto">
          <a:xfrm>
            <a:off x="-1"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7" name="Graphic 6">
            <a:extLst>
              <a:ext uri="{FF2B5EF4-FFF2-40B4-BE49-F238E27FC236}">
                <a16:creationId xmlns:a16="http://schemas.microsoft.com/office/drawing/2014/main" id="{C169AD5E-5F94-E6C0-0DB3-77E8A5A0D3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0" y="6438901"/>
            <a:ext cx="540540" cy="190499"/>
          </a:xfrm>
          <a:prstGeom prst="rect">
            <a:avLst/>
          </a:prstGeom>
        </p:spPr>
      </p:pic>
      <p:sp>
        <p:nvSpPr>
          <p:cNvPr id="8" name="TextBox 7">
            <a:extLst>
              <a:ext uri="{FF2B5EF4-FFF2-40B4-BE49-F238E27FC236}">
                <a16:creationId xmlns:a16="http://schemas.microsoft.com/office/drawing/2014/main" id="{D63DBF0C-CA25-003D-B5D8-6EE24C1F808C}"/>
              </a:ext>
            </a:extLst>
          </p:cNvPr>
          <p:cNvSpPr txBox="1"/>
          <p:nvPr userDrawn="1"/>
        </p:nvSpPr>
        <p:spPr>
          <a:xfrm>
            <a:off x="10048874"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0" name="Text Placeholder 3">
            <a:extLst>
              <a:ext uri="{FF2B5EF4-FFF2-40B4-BE49-F238E27FC236}">
                <a16:creationId xmlns:a16="http://schemas.microsoft.com/office/drawing/2014/main" id="{697B36E0-E687-34C7-ACB3-F681FF77C582}"/>
              </a:ext>
            </a:extLst>
          </p:cNvPr>
          <p:cNvSpPr txBox="1">
            <a:spLocks/>
          </p:cNvSpPr>
          <p:nvPr userDrawn="1"/>
        </p:nvSpPr>
        <p:spPr>
          <a:xfrm>
            <a:off x="11498093"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9" name="Rectangle 8">
            <a:extLst>
              <a:ext uri="{FF2B5EF4-FFF2-40B4-BE49-F238E27FC236}">
                <a16:creationId xmlns:a16="http://schemas.microsoft.com/office/drawing/2014/main" id="{1657C14D-88D4-2E4E-B3D4-C2C8ABFC1A31}"/>
              </a:ext>
            </a:extLst>
          </p:cNvPr>
          <p:cNvSpPr/>
          <p:nvPr userDrawn="1"/>
        </p:nvSpPr>
        <p:spPr bwMode="auto">
          <a:xfrm>
            <a:off x="4302124" y="0"/>
            <a:ext cx="788987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14697" y="0"/>
            <a:ext cx="7877303" cy="6858000"/>
          </a:xfrm>
          <a:prstGeom prst="rect">
            <a:avLst/>
          </a:prstGeom>
          <a:solidFill>
            <a:schemeClr val="tx1">
              <a:lumMod val="85000"/>
              <a:lumOff val="15000"/>
            </a:schemeClr>
          </a:solidFill>
        </p:spPr>
        <p:txBody>
          <a:bodyPr/>
          <a:lstStyle/>
          <a:p>
            <a:endParaRPr lang="en-US"/>
          </a:p>
        </p:txBody>
      </p:sp>
      <p:sp>
        <p:nvSpPr>
          <p:cNvPr id="2" name="Title 1">
            <a:extLst>
              <a:ext uri="{FF2B5EF4-FFF2-40B4-BE49-F238E27FC236}">
                <a16:creationId xmlns:a16="http://schemas.microsoft.com/office/drawing/2014/main" id="{5CC81004-83D3-1FD9-8DEB-8753B675234C}"/>
              </a:ext>
            </a:extLst>
          </p:cNvPr>
          <p:cNvSpPr>
            <a:spLocks noGrp="1"/>
          </p:cNvSpPr>
          <p:nvPr>
            <p:ph type="title"/>
          </p:nvPr>
        </p:nvSpPr>
        <p:spPr>
          <a:xfrm>
            <a:off x="457201" y="723900"/>
            <a:ext cx="3611880" cy="457200"/>
          </a:xfrm>
        </p:spPr>
        <p:txBody>
          <a:bodyPr/>
          <a:lstStyle>
            <a:lvl1pPr>
              <a:defRPr b="1">
                <a:solidFill>
                  <a:schemeClr val="bg1"/>
                </a:solidFill>
                <a:latin typeface="+mn-lt"/>
              </a:defRPr>
            </a:lvl1pPr>
          </a:lstStyle>
          <a:p>
            <a:r>
              <a:rPr lang="en-US"/>
              <a:t>Click to edit Master title style</a:t>
            </a:r>
          </a:p>
        </p:txBody>
      </p:sp>
      <p:sp>
        <p:nvSpPr>
          <p:cNvPr id="3" name="Text Placeholder 10">
            <a:extLst>
              <a:ext uri="{FF2B5EF4-FFF2-40B4-BE49-F238E27FC236}">
                <a16:creationId xmlns:a16="http://schemas.microsoft.com/office/drawing/2014/main" id="{6B05C9E2-FF8C-3AB5-99B5-2786F045CA73}"/>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
        <p:nvSpPr>
          <p:cNvPr id="4" name="TextBox 3">
            <a:extLst>
              <a:ext uri="{FF2B5EF4-FFF2-40B4-BE49-F238E27FC236}">
                <a16:creationId xmlns:a16="http://schemas.microsoft.com/office/drawing/2014/main" id="{7093178D-6CC8-41D7-8CEB-9ED5EE67A4BD}"/>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5" name="Text Placeholder 3">
            <a:extLst>
              <a:ext uri="{FF2B5EF4-FFF2-40B4-BE49-F238E27FC236}">
                <a16:creationId xmlns:a16="http://schemas.microsoft.com/office/drawing/2014/main" id="{ACC52C08-BA77-F41F-7A2A-48DD915C7E8E}"/>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9038444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MockU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237807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a:prstGeom prst="rect">
            <a:avLst/>
          </a:prstGeom>
        </p:spPr>
        <p:txBody>
          <a:bodyPr/>
          <a:lstStyle>
            <a:lvl1pPr>
              <a:defRPr sz="16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12" name="Graphic 11">
            <a:extLst>
              <a:ext uri="{FF2B5EF4-FFF2-40B4-BE49-F238E27FC236}">
                <a16:creationId xmlns:a16="http://schemas.microsoft.com/office/drawing/2014/main" id="{15EB0785-A8B2-B844-97DC-362F6DEDBA7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1891877948"/>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MockUp-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D6310AE-15DA-337B-9B5E-33A904BF3549}"/>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2378075" cy="6858000"/>
          </a:xfrm>
          <a:prstGeom prst="rect">
            <a:avLst/>
          </a:prstGeom>
          <a:solidFill>
            <a:schemeClr val="tx1">
              <a:lumMod val="85000"/>
              <a:lumOff val="1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bg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a:prstGeom prst="rect">
            <a:avLst/>
          </a:prstGeom>
        </p:spPr>
        <p:txBody>
          <a:bodyPr/>
          <a:lstStyle>
            <a:lvl1pPr>
              <a:defRPr sz="1600">
                <a:solidFill>
                  <a:schemeClr val="bg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4" name="Graphic 3">
            <a:extLst>
              <a:ext uri="{FF2B5EF4-FFF2-40B4-BE49-F238E27FC236}">
                <a16:creationId xmlns:a16="http://schemas.microsoft.com/office/drawing/2014/main" id="{C4F314DE-C7E3-7237-4318-0407E44F572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5" name="TextBox 4">
            <a:extLst>
              <a:ext uri="{FF2B5EF4-FFF2-40B4-BE49-F238E27FC236}">
                <a16:creationId xmlns:a16="http://schemas.microsoft.com/office/drawing/2014/main" id="{9A5B1A98-E850-C3DE-38BF-EFAE0A2DC98C}"/>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6" name="Text Placeholder 3">
            <a:extLst>
              <a:ext uri="{FF2B5EF4-FFF2-40B4-BE49-F238E27FC236}">
                <a16:creationId xmlns:a16="http://schemas.microsoft.com/office/drawing/2014/main" id="{6E6FC5F8-7CE5-D29D-2CCA-C5715CDD43BD}"/>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529326006"/>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Study-Mock Up 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7180263"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ECD48285-8885-4D22-8AE4-172AF611419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3" name="Title 1">
            <a:extLst>
              <a:ext uri="{FF2B5EF4-FFF2-40B4-BE49-F238E27FC236}">
                <a16:creationId xmlns:a16="http://schemas.microsoft.com/office/drawing/2014/main" id="{15F520A7-9AB7-29A3-F6E1-6EDE842DFA3A}"/>
              </a:ext>
            </a:extLst>
          </p:cNvPr>
          <p:cNvSpPr>
            <a:spLocks noGrp="1"/>
          </p:cNvSpPr>
          <p:nvPr>
            <p:ph type="title"/>
          </p:nvPr>
        </p:nvSpPr>
        <p:spPr>
          <a:xfrm>
            <a:off x="457200" y="723900"/>
            <a:ext cx="553084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B35B6FBE-AD77-73FE-AB75-C5B0A0FF3DDF}"/>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883897628"/>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ase Study-Mock Up Left-Dar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9C4A8F-5B1E-7B0E-CAF7-B9F33D92C844}"/>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7180263" cy="6858000"/>
          </a:xfrm>
          <a:prstGeom prst="rect">
            <a:avLst/>
          </a:prstGeom>
          <a:solidFill>
            <a:schemeClr val="tx1">
              <a:lumMod val="85000"/>
              <a:lumOff val="1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15F520A7-9AB7-29A3-F6E1-6EDE842DFA3A}"/>
              </a:ext>
            </a:extLst>
          </p:cNvPr>
          <p:cNvSpPr>
            <a:spLocks noGrp="1"/>
          </p:cNvSpPr>
          <p:nvPr>
            <p:ph type="title"/>
          </p:nvPr>
        </p:nvSpPr>
        <p:spPr>
          <a:xfrm>
            <a:off x="457200" y="723900"/>
            <a:ext cx="553084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B35B6FBE-AD77-73FE-AB75-C5B0A0FF3DDF}"/>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pic>
        <p:nvPicPr>
          <p:cNvPr id="6" name="Graphic 5">
            <a:extLst>
              <a:ext uri="{FF2B5EF4-FFF2-40B4-BE49-F238E27FC236}">
                <a16:creationId xmlns:a16="http://schemas.microsoft.com/office/drawing/2014/main" id="{1D6F42AB-F517-759C-A3C4-63443ED771D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7" name="TextBox 6">
            <a:extLst>
              <a:ext uri="{FF2B5EF4-FFF2-40B4-BE49-F238E27FC236}">
                <a16:creationId xmlns:a16="http://schemas.microsoft.com/office/drawing/2014/main" id="{714E9D77-5CF8-5131-6018-48DF58117ECE}"/>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9" name="Text Placeholder 3">
            <a:extLst>
              <a:ext uri="{FF2B5EF4-FFF2-40B4-BE49-F238E27FC236}">
                <a16:creationId xmlns:a16="http://schemas.microsoft.com/office/drawing/2014/main" id="{334280A7-4796-759A-6B00-0444E865A6A0}"/>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225955120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3" name="Title 2">
            <a:extLst>
              <a:ext uri="{FF2B5EF4-FFF2-40B4-BE49-F238E27FC236}">
                <a16:creationId xmlns:a16="http://schemas.microsoft.com/office/drawing/2014/main" id="{7D36EB9C-BBDB-7447-884B-AC6C7C7D1DA2}"/>
              </a:ext>
            </a:extLst>
          </p:cNvPr>
          <p:cNvSpPr>
            <a:spLocks noGrp="1"/>
          </p:cNvSpPr>
          <p:nvPr>
            <p:ph type="title" hasCustomPrompt="1"/>
          </p:nvPr>
        </p:nvSpPr>
        <p:spPr>
          <a:xfrm>
            <a:off x="467140" y="1191039"/>
            <a:ext cx="3024846" cy="923330"/>
          </a:xfrm>
        </p:spPr>
        <p:txBody>
          <a:bodyPr vert="horz" wrap="square" lIns="0" tIns="0" rIns="0" bIns="0" rtlCol="0" anchor="t">
            <a:spAutoFit/>
          </a:bodyPr>
          <a:lstStyle>
            <a:lvl1pPr>
              <a:defRPr lang="en-US" sz="6000" b="1" spc="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Contents</a:t>
            </a:r>
          </a:p>
        </p:txBody>
      </p:sp>
      <p:sp>
        <p:nvSpPr>
          <p:cNvPr id="24" name="Text Placeholder 4">
            <a:extLst>
              <a:ext uri="{FF2B5EF4-FFF2-40B4-BE49-F238E27FC236}">
                <a16:creationId xmlns:a16="http://schemas.microsoft.com/office/drawing/2014/main" id="{ECE784D3-D287-664F-80A6-CBA29DD12FE1}"/>
              </a:ext>
            </a:extLst>
          </p:cNvPr>
          <p:cNvSpPr>
            <a:spLocks noGrp="1"/>
          </p:cNvSpPr>
          <p:nvPr>
            <p:ph type="body" sz="quarter" idx="10" hasCustomPrompt="1"/>
          </p:nvPr>
        </p:nvSpPr>
        <p:spPr>
          <a:xfrm>
            <a:off x="4324216" y="1521418"/>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01</a:t>
            </a:r>
          </a:p>
        </p:txBody>
      </p:sp>
      <p:sp>
        <p:nvSpPr>
          <p:cNvPr id="25" name="Text Placeholder 4">
            <a:extLst>
              <a:ext uri="{FF2B5EF4-FFF2-40B4-BE49-F238E27FC236}">
                <a16:creationId xmlns:a16="http://schemas.microsoft.com/office/drawing/2014/main" id="{29A1CE94-599A-5146-9EFB-9AEECE436784}"/>
              </a:ext>
            </a:extLst>
          </p:cNvPr>
          <p:cNvSpPr>
            <a:spLocks noGrp="1"/>
          </p:cNvSpPr>
          <p:nvPr>
            <p:ph type="body" sz="quarter" idx="11" hasCustomPrompt="1"/>
          </p:nvPr>
        </p:nvSpPr>
        <p:spPr>
          <a:xfrm>
            <a:off x="4324216" y="2214485"/>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02</a:t>
            </a:r>
          </a:p>
        </p:txBody>
      </p:sp>
      <p:sp>
        <p:nvSpPr>
          <p:cNvPr id="26" name="Text Placeholder 4">
            <a:extLst>
              <a:ext uri="{FF2B5EF4-FFF2-40B4-BE49-F238E27FC236}">
                <a16:creationId xmlns:a16="http://schemas.microsoft.com/office/drawing/2014/main" id="{B0E828E5-70FD-D449-B964-390D8366EA4E}"/>
              </a:ext>
            </a:extLst>
          </p:cNvPr>
          <p:cNvSpPr>
            <a:spLocks noGrp="1"/>
          </p:cNvSpPr>
          <p:nvPr>
            <p:ph type="body" sz="quarter" idx="12" hasCustomPrompt="1"/>
          </p:nvPr>
        </p:nvSpPr>
        <p:spPr>
          <a:xfrm>
            <a:off x="4324216" y="2897391"/>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03</a:t>
            </a:r>
          </a:p>
        </p:txBody>
      </p:sp>
      <p:sp>
        <p:nvSpPr>
          <p:cNvPr id="27" name="Text Placeholder 4">
            <a:extLst>
              <a:ext uri="{FF2B5EF4-FFF2-40B4-BE49-F238E27FC236}">
                <a16:creationId xmlns:a16="http://schemas.microsoft.com/office/drawing/2014/main" id="{23D1ADF7-7F17-9F4A-A000-26CFD756A34B}"/>
              </a:ext>
            </a:extLst>
          </p:cNvPr>
          <p:cNvSpPr>
            <a:spLocks noGrp="1"/>
          </p:cNvSpPr>
          <p:nvPr>
            <p:ph type="body" sz="quarter" idx="13" hasCustomPrompt="1"/>
          </p:nvPr>
        </p:nvSpPr>
        <p:spPr>
          <a:xfrm>
            <a:off x="4324216" y="3590458"/>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04</a:t>
            </a:r>
          </a:p>
        </p:txBody>
      </p:sp>
      <p:sp>
        <p:nvSpPr>
          <p:cNvPr id="28" name="Text Placeholder 4">
            <a:extLst>
              <a:ext uri="{FF2B5EF4-FFF2-40B4-BE49-F238E27FC236}">
                <a16:creationId xmlns:a16="http://schemas.microsoft.com/office/drawing/2014/main" id="{C8974FB4-0DC4-9A48-849B-3445C17323D8}"/>
              </a:ext>
            </a:extLst>
          </p:cNvPr>
          <p:cNvSpPr>
            <a:spLocks noGrp="1"/>
          </p:cNvSpPr>
          <p:nvPr>
            <p:ph type="body" sz="quarter" idx="14" hasCustomPrompt="1"/>
          </p:nvPr>
        </p:nvSpPr>
        <p:spPr>
          <a:xfrm>
            <a:off x="4324216" y="4273364"/>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05</a:t>
            </a:r>
          </a:p>
        </p:txBody>
      </p:sp>
      <p:sp>
        <p:nvSpPr>
          <p:cNvPr id="29" name="Text Placeholder 4">
            <a:extLst>
              <a:ext uri="{FF2B5EF4-FFF2-40B4-BE49-F238E27FC236}">
                <a16:creationId xmlns:a16="http://schemas.microsoft.com/office/drawing/2014/main" id="{3B70AEBB-A750-864B-B6BD-21B4D0EFE2A7}"/>
              </a:ext>
            </a:extLst>
          </p:cNvPr>
          <p:cNvSpPr>
            <a:spLocks noGrp="1"/>
          </p:cNvSpPr>
          <p:nvPr>
            <p:ph type="body" sz="quarter" idx="15" hasCustomPrompt="1"/>
          </p:nvPr>
        </p:nvSpPr>
        <p:spPr>
          <a:xfrm>
            <a:off x="4324216" y="4956271"/>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06</a:t>
            </a:r>
          </a:p>
        </p:txBody>
      </p:sp>
      <p:sp>
        <p:nvSpPr>
          <p:cNvPr id="30" name="Text Placeholder 4">
            <a:extLst>
              <a:ext uri="{FF2B5EF4-FFF2-40B4-BE49-F238E27FC236}">
                <a16:creationId xmlns:a16="http://schemas.microsoft.com/office/drawing/2014/main" id="{B6A80AC0-F1D6-7541-A91C-C279FD194827}"/>
              </a:ext>
            </a:extLst>
          </p:cNvPr>
          <p:cNvSpPr>
            <a:spLocks noGrp="1"/>
          </p:cNvSpPr>
          <p:nvPr>
            <p:ph type="body" sz="quarter" idx="16" hasCustomPrompt="1"/>
          </p:nvPr>
        </p:nvSpPr>
        <p:spPr>
          <a:xfrm>
            <a:off x="5056507" y="1521418"/>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1" name="Text Placeholder 4">
            <a:extLst>
              <a:ext uri="{FF2B5EF4-FFF2-40B4-BE49-F238E27FC236}">
                <a16:creationId xmlns:a16="http://schemas.microsoft.com/office/drawing/2014/main" id="{48BEB51A-F18F-5749-809D-EC078A513A09}"/>
              </a:ext>
            </a:extLst>
          </p:cNvPr>
          <p:cNvSpPr>
            <a:spLocks noGrp="1"/>
          </p:cNvSpPr>
          <p:nvPr>
            <p:ph type="body" sz="quarter" idx="17" hasCustomPrompt="1"/>
          </p:nvPr>
        </p:nvSpPr>
        <p:spPr>
          <a:xfrm>
            <a:off x="5056507" y="2214485"/>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2" name="Text Placeholder 4">
            <a:extLst>
              <a:ext uri="{FF2B5EF4-FFF2-40B4-BE49-F238E27FC236}">
                <a16:creationId xmlns:a16="http://schemas.microsoft.com/office/drawing/2014/main" id="{C6735154-D863-074C-BEF0-25E8F0836038}"/>
              </a:ext>
            </a:extLst>
          </p:cNvPr>
          <p:cNvSpPr>
            <a:spLocks noGrp="1"/>
          </p:cNvSpPr>
          <p:nvPr>
            <p:ph type="body" sz="quarter" idx="18" hasCustomPrompt="1"/>
          </p:nvPr>
        </p:nvSpPr>
        <p:spPr>
          <a:xfrm>
            <a:off x="5056507" y="2897391"/>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3" name="Text Placeholder 4">
            <a:extLst>
              <a:ext uri="{FF2B5EF4-FFF2-40B4-BE49-F238E27FC236}">
                <a16:creationId xmlns:a16="http://schemas.microsoft.com/office/drawing/2014/main" id="{C373B72A-00B1-9E4F-BC7F-202B2AC57FCC}"/>
              </a:ext>
            </a:extLst>
          </p:cNvPr>
          <p:cNvSpPr>
            <a:spLocks noGrp="1"/>
          </p:cNvSpPr>
          <p:nvPr>
            <p:ph type="body" sz="quarter" idx="19" hasCustomPrompt="1"/>
          </p:nvPr>
        </p:nvSpPr>
        <p:spPr>
          <a:xfrm>
            <a:off x="5056507" y="3590458"/>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4" name="Text Placeholder 4">
            <a:extLst>
              <a:ext uri="{FF2B5EF4-FFF2-40B4-BE49-F238E27FC236}">
                <a16:creationId xmlns:a16="http://schemas.microsoft.com/office/drawing/2014/main" id="{A584DDAC-74C3-8649-AA09-BE37E59266EB}"/>
              </a:ext>
            </a:extLst>
          </p:cNvPr>
          <p:cNvSpPr>
            <a:spLocks noGrp="1"/>
          </p:cNvSpPr>
          <p:nvPr>
            <p:ph type="body" sz="quarter" idx="20" hasCustomPrompt="1"/>
          </p:nvPr>
        </p:nvSpPr>
        <p:spPr>
          <a:xfrm>
            <a:off x="5056507" y="4273364"/>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5" name="Text Placeholder 4">
            <a:extLst>
              <a:ext uri="{FF2B5EF4-FFF2-40B4-BE49-F238E27FC236}">
                <a16:creationId xmlns:a16="http://schemas.microsoft.com/office/drawing/2014/main" id="{4BE98457-B105-874C-9706-66BA69C1AFC7}"/>
              </a:ext>
            </a:extLst>
          </p:cNvPr>
          <p:cNvSpPr>
            <a:spLocks noGrp="1"/>
          </p:cNvSpPr>
          <p:nvPr>
            <p:ph type="body" sz="quarter" idx="21" hasCustomPrompt="1"/>
          </p:nvPr>
        </p:nvSpPr>
        <p:spPr>
          <a:xfrm>
            <a:off x="5056507" y="4956271"/>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Tree>
    <p:extLst>
      <p:ext uri="{BB962C8B-B14F-4D97-AF65-F5344CB8AC3E}">
        <p14:creationId xmlns:p14="http://schemas.microsoft.com/office/powerpoint/2010/main" val="2101568522"/>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ase Study-Mock Up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2378075"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a:prstGeom prst="rect">
            <a:avLst/>
          </a:prstGeom>
        </p:spPr>
        <p:txBody>
          <a:bodyPr/>
          <a:lstStyle>
            <a:lvl1pPr>
              <a:defRPr sz="16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12" name="Graphic 11">
            <a:extLst>
              <a:ext uri="{FF2B5EF4-FFF2-40B4-BE49-F238E27FC236}">
                <a16:creationId xmlns:a16="http://schemas.microsoft.com/office/drawing/2014/main" id="{E5D96D1E-C1BD-6F40-A978-D03F53CD4A4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1950641839"/>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34032" y="0"/>
            <a:ext cx="3142357"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EE036E7A-2B84-45D1-985C-C2AD71420C4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7" name="Picture Placeholder 2">
            <a:extLst>
              <a:ext uri="{FF2B5EF4-FFF2-40B4-BE49-F238E27FC236}">
                <a16:creationId xmlns:a16="http://schemas.microsoft.com/office/drawing/2014/main" id="{CE8FAB7B-4710-4747-B680-F6B4F0097B29}"/>
              </a:ext>
            </a:extLst>
          </p:cNvPr>
          <p:cNvSpPr>
            <a:spLocks noGrp="1"/>
          </p:cNvSpPr>
          <p:nvPr>
            <p:ph type="pic" sz="quarter" idx="16"/>
          </p:nvPr>
        </p:nvSpPr>
        <p:spPr>
          <a:xfrm>
            <a:off x="3108325" y="0"/>
            <a:ext cx="9083675" cy="6858000"/>
          </a:xfrm>
          <a:prstGeom prst="rect">
            <a:avLst/>
          </a:prstGeom>
        </p:spPr>
        <p:txBody>
          <a:bodyPr/>
          <a:lstStyle/>
          <a:p>
            <a:endParaRPr lang="en-US"/>
          </a:p>
        </p:txBody>
      </p:sp>
      <p:sp>
        <p:nvSpPr>
          <p:cNvPr id="2" name="Title 1">
            <a:extLst>
              <a:ext uri="{FF2B5EF4-FFF2-40B4-BE49-F238E27FC236}">
                <a16:creationId xmlns:a16="http://schemas.microsoft.com/office/drawing/2014/main" id="{2C54523F-EFD3-EDB0-4AF0-FB2421CCFFF3}"/>
              </a:ext>
            </a:extLst>
          </p:cNvPr>
          <p:cNvSpPr>
            <a:spLocks noGrp="1"/>
          </p:cNvSpPr>
          <p:nvPr>
            <p:ph type="title"/>
          </p:nvPr>
        </p:nvSpPr>
        <p:spPr>
          <a:xfrm>
            <a:off x="457200" y="723900"/>
            <a:ext cx="2586789" cy="457200"/>
          </a:xfrm>
        </p:spPr>
        <p:txBody>
          <a:bodyPr/>
          <a:lstStyle>
            <a:lvl1pPr>
              <a:defRPr b="1">
                <a:solidFill>
                  <a:schemeClr val="bg1"/>
                </a:solidFill>
                <a:latin typeface="+mn-lt"/>
              </a:defRPr>
            </a:lvl1pPr>
          </a:lstStyle>
          <a:p>
            <a:r>
              <a:rPr lang="en-US"/>
              <a:t>Click to edit Master title style</a:t>
            </a:r>
          </a:p>
        </p:txBody>
      </p:sp>
      <p:sp>
        <p:nvSpPr>
          <p:cNvPr id="3" name="Text Placeholder 10">
            <a:extLst>
              <a:ext uri="{FF2B5EF4-FFF2-40B4-BE49-F238E27FC236}">
                <a16:creationId xmlns:a16="http://schemas.microsoft.com/office/drawing/2014/main" id="{7DB8D92B-BDD7-86B1-A31A-C3740736BA65}"/>
              </a:ext>
            </a:extLst>
          </p:cNvPr>
          <p:cNvSpPr>
            <a:spLocks noGrp="1"/>
          </p:cNvSpPr>
          <p:nvPr>
            <p:ph type="body" sz="quarter" idx="15" hasCustomPrompt="1"/>
          </p:nvPr>
        </p:nvSpPr>
        <p:spPr>
          <a:xfrm>
            <a:off x="457200" y="382446"/>
            <a:ext cx="2586789" cy="255227"/>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273526041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2/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4302125"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7A9547FE-7857-4A70-ACDF-06ACC0CC38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3" name="Title 1">
            <a:extLst>
              <a:ext uri="{FF2B5EF4-FFF2-40B4-BE49-F238E27FC236}">
                <a16:creationId xmlns:a16="http://schemas.microsoft.com/office/drawing/2014/main" id="{C0096CA2-6B8E-1E0B-7446-BC5F37E73D34}"/>
              </a:ext>
            </a:extLst>
          </p:cNvPr>
          <p:cNvSpPr>
            <a:spLocks noGrp="1"/>
          </p:cNvSpPr>
          <p:nvPr>
            <p:ph type="title"/>
          </p:nvPr>
        </p:nvSpPr>
        <p:spPr>
          <a:xfrm>
            <a:off x="457200" y="723900"/>
            <a:ext cx="258678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50402405-4264-41C3-7E10-6A2AF1A46193}"/>
              </a:ext>
            </a:extLst>
          </p:cNvPr>
          <p:cNvSpPr>
            <a:spLocks noGrp="1"/>
          </p:cNvSpPr>
          <p:nvPr>
            <p:ph type="body" sz="quarter" idx="15" hasCustomPrompt="1"/>
          </p:nvPr>
        </p:nvSpPr>
        <p:spPr>
          <a:xfrm>
            <a:off x="457200" y="382446"/>
            <a:ext cx="2586789" cy="255227"/>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3129053304"/>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Mock Up Left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7180263"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4" name="Graphic 3">
            <a:extLst>
              <a:ext uri="{FF2B5EF4-FFF2-40B4-BE49-F238E27FC236}">
                <a16:creationId xmlns:a16="http://schemas.microsoft.com/office/drawing/2014/main" id="{FF61EEF5-D25E-43F9-9DE7-B0D48CE58D1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3" name="Title 1">
            <a:extLst>
              <a:ext uri="{FF2B5EF4-FFF2-40B4-BE49-F238E27FC236}">
                <a16:creationId xmlns:a16="http://schemas.microsoft.com/office/drawing/2014/main" id="{C700771F-7FE8-2510-0C0E-734572A38145}"/>
              </a:ext>
            </a:extLst>
          </p:cNvPr>
          <p:cNvSpPr>
            <a:spLocks noGrp="1"/>
          </p:cNvSpPr>
          <p:nvPr>
            <p:ph type="title"/>
          </p:nvPr>
        </p:nvSpPr>
        <p:spPr>
          <a:xfrm>
            <a:off x="457200" y="723900"/>
            <a:ext cx="5764213" cy="457200"/>
          </a:xfrm>
        </p:spPr>
        <p:txBody>
          <a:bodyPr/>
          <a:lstStyle>
            <a:lvl1pPr>
              <a:defRPr b="1">
                <a:solidFill>
                  <a:schemeClr val="bg1"/>
                </a:solidFill>
                <a:latin typeface="+mn-lt"/>
              </a:defRPr>
            </a:lvl1pPr>
          </a:lstStyle>
          <a:p>
            <a:r>
              <a:rPr lang="en-US"/>
              <a:t>Click to edit Master title style</a:t>
            </a:r>
          </a:p>
        </p:txBody>
      </p:sp>
      <p:sp>
        <p:nvSpPr>
          <p:cNvPr id="5" name="Text Placeholder 10">
            <a:extLst>
              <a:ext uri="{FF2B5EF4-FFF2-40B4-BE49-F238E27FC236}">
                <a16:creationId xmlns:a16="http://schemas.microsoft.com/office/drawing/2014/main" id="{E1513A24-C9FD-06A1-1015-D9656D68B888}"/>
              </a:ext>
            </a:extLst>
          </p:cNvPr>
          <p:cNvSpPr>
            <a:spLocks noGrp="1"/>
          </p:cNvSpPr>
          <p:nvPr>
            <p:ph type="body" sz="quarter" idx="15" hasCustomPrompt="1"/>
          </p:nvPr>
        </p:nvSpPr>
        <p:spPr>
          <a:xfrm>
            <a:off x="457200" y="382446"/>
            <a:ext cx="5764213" cy="255227"/>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170007360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arrow-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B0227B-1090-48E9-B33D-CB9CA73DF05F}"/>
              </a:ext>
            </a:extLst>
          </p:cNvPr>
          <p:cNvSpPr/>
          <p:nvPr userDrawn="1"/>
        </p:nvSpPr>
        <p:spPr bwMode="auto">
          <a:xfrm flipH="1">
            <a:off x="3108325" y="0"/>
            <a:ext cx="9083675"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31C45522-9A1C-E9EB-4D96-B0CFFD2F7212}"/>
              </a:ext>
            </a:extLst>
          </p:cNvPr>
          <p:cNvSpPr>
            <a:spLocks noGrp="1"/>
          </p:cNvSpPr>
          <p:nvPr>
            <p:ph type="title"/>
          </p:nvPr>
        </p:nvSpPr>
        <p:spPr>
          <a:xfrm>
            <a:off x="457201" y="723900"/>
            <a:ext cx="2502567"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2E6E8F6-4D6C-2884-0A7D-72BB39B21D6B}"/>
              </a:ext>
            </a:extLst>
          </p:cNvPr>
          <p:cNvSpPr>
            <a:spLocks noGrp="1"/>
          </p:cNvSpPr>
          <p:nvPr>
            <p:ph type="body" sz="quarter" idx="15" hasCustomPrompt="1"/>
          </p:nvPr>
        </p:nvSpPr>
        <p:spPr>
          <a:xfrm>
            <a:off x="457200" y="382447"/>
            <a:ext cx="2502567"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6" name="TextBox 5">
            <a:extLst>
              <a:ext uri="{FF2B5EF4-FFF2-40B4-BE49-F238E27FC236}">
                <a16:creationId xmlns:a16="http://schemas.microsoft.com/office/drawing/2014/main" id="{A3A07FC1-18DF-2355-0123-10BF2390C02D}"/>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7B024407-B901-7B1F-04F9-932983C670E0}"/>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967610855"/>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1/2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4" name="TextBox 3">
            <a:extLst>
              <a:ext uri="{FF2B5EF4-FFF2-40B4-BE49-F238E27FC236}">
                <a16:creationId xmlns:a16="http://schemas.microsoft.com/office/drawing/2014/main" id="{ACB7486B-35A7-A3FF-6F44-2159B1E9FAD3}"/>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5" name="Text Placeholder 3">
            <a:extLst>
              <a:ext uri="{FF2B5EF4-FFF2-40B4-BE49-F238E27FC236}">
                <a16:creationId xmlns:a16="http://schemas.microsoft.com/office/drawing/2014/main" id="{B82A7F25-3763-4002-A844-19432F96312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6" name="Title 1">
            <a:extLst>
              <a:ext uri="{FF2B5EF4-FFF2-40B4-BE49-F238E27FC236}">
                <a16:creationId xmlns:a16="http://schemas.microsoft.com/office/drawing/2014/main" id="{9EBC1AB0-2CF4-70A1-0BD7-A9A57D9F98BB}"/>
              </a:ext>
            </a:extLst>
          </p:cNvPr>
          <p:cNvSpPr>
            <a:spLocks noGrp="1"/>
          </p:cNvSpPr>
          <p:nvPr>
            <p:ph type="title"/>
          </p:nvPr>
        </p:nvSpPr>
        <p:spPr>
          <a:xfrm>
            <a:off x="457200" y="723900"/>
            <a:ext cx="5342021" cy="457200"/>
          </a:xfrm>
        </p:spPr>
        <p:txBody>
          <a:bodyPr/>
          <a:lstStyle>
            <a:lvl1pPr>
              <a:defRPr b="1">
                <a:solidFill>
                  <a:schemeClr val="tx1"/>
                </a:solidFill>
                <a:latin typeface="+mn-lt"/>
              </a:defRPr>
            </a:lvl1pPr>
          </a:lstStyle>
          <a:p>
            <a:r>
              <a:rPr lang="en-US"/>
              <a:t>Click to edit Master title style</a:t>
            </a:r>
          </a:p>
        </p:txBody>
      </p:sp>
      <p:sp>
        <p:nvSpPr>
          <p:cNvPr id="8" name="Text Placeholder 10">
            <a:extLst>
              <a:ext uri="{FF2B5EF4-FFF2-40B4-BE49-F238E27FC236}">
                <a16:creationId xmlns:a16="http://schemas.microsoft.com/office/drawing/2014/main" id="{9B299D4E-38EF-AC64-7836-1AD1E87996BE}"/>
              </a:ext>
            </a:extLst>
          </p:cNvPr>
          <p:cNvSpPr>
            <a:spLocks noGrp="1"/>
          </p:cNvSpPr>
          <p:nvPr>
            <p:ph type="body" sz="quarter" idx="15" hasCustomPrompt="1"/>
          </p:nvPr>
        </p:nvSpPr>
        <p:spPr>
          <a:xfrm>
            <a:off x="457200" y="382446"/>
            <a:ext cx="5342021" cy="255227"/>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99803361"/>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se Study-1/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7907337" y="0"/>
            <a:ext cx="428466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extBox 2">
            <a:extLst>
              <a:ext uri="{FF2B5EF4-FFF2-40B4-BE49-F238E27FC236}">
                <a16:creationId xmlns:a16="http://schemas.microsoft.com/office/drawing/2014/main" id="{C79FDF51-3B9F-C5D8-7A84-09B7B6CB9E8B}"/>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AFD3A15A-582D-3DDB-CC40-43726E84CA43}"/>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5" name="Title 1">
            <a:extLst>
              <a:ext uri="{FF2B5EF4-FFF2-40B4-BE49-F238E27FC236}">
                <a16:creationId xmlns:a16="http://schemas.microsoft.com/office/drawing/2014/main" id="{7D8F2DF5-DE6F-E2FC-0057-63CC04174C3F}"/>
              </a:ext>
            </a:extLst>
          </p:cNvPr>
          <p:cNvSpPr>
            <a:spLocks noGrp="1"/>
          </p:cNvSpPr>
          <p:nvPr>
            <p:ph type="title"/>
          </p:nvPr>
        </p:nvSpPr>
        <p:spPr>
          <a:xfrm>
            <a:off x="457200" y="723900"/>
            <a:ext cx="5764213" cy="457200"/>
          </a:xfrm>
        </p:spPr>
        <p:txBody>
          <a:bodyPr/>
          <a:lstStyle>
            <a:lvl1pPr>
              <a:defRPr b="1">
                <a:solidFill>
                  <a:schemeClr val="tx1"/>
                </a:solidFill>
                <a:latin typeface="+mn-lt"/>
              </a:defRPr>
            </a:lvl1pPr>
          </a:lstStyle>
          <a:p>
            <a:r>
              <a:rPr lang="en-US"/>
              <a:t>Click to edit Master title style</a:t>
            </a:r>
          </a:p>
        </p:txBody>
      </p:sp>
      <p:sp>
        <p:nvSpPr>
          <p:cNvPr id="6" name="Text Placeholder 10">
            <a:extLst>
              <a:ext uri="{FF2B5EF4-FFF2-40B4-BE49-F238E27FC236}">
                <a16:creationId xmlns:a16="http://schemas.microsoft.com/office/drawing/2014/main" id="{74897430-924B-CB14-9A94-8DB20A76C701}"/>
              </a:ext>
            </a:extLst>
          </p:cNvPr>
          <p:cNvSpPr>
            <a:spLocks noGrp="1"/>
          </p:cNvSpPr>
          <p:nvPr>
            <p:ph type="body" sz="quarter" idx="15" hasCustomPrompt="1"/>
          </p:nvPr>
        </p:nvSpPr>
        <p:spPr>
          <a:xfrm>
            <a:off x="457200" y="382446"/>
            <a:ext cx="5764213" cy="255227"/>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90545699"/>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se Study-1/6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9820275" y="0"/>
            <a:ext cx="2371722"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extBox 2">
            <a:extLst>
              <a:ext uri="{FF2B5EF4-FFF2-40B4-BE49-F238E27FC236}">
                <a16:creationId xmlns:a16="http://schemas.microsoft.com/office/drawing/2014/main" id="{B1E6AE37-FC1E-5269-1E83-C3E9928ED250}"/>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607A8488-5F43-686E-E10B-16D16E352EED}"/>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5" name="Title 1">
            <a:extLst>
              <a:ext uri="{FF2B5EF4-FFF2-40B4-BE49-F238E27FC236}">
                <a16:creationId xmlns:a16="http://schemas.microsoft.com/office/drawing/2014/main" id="{7B7DE099-ACDF-D41B-FBC3-5EE9A76F4C28}"/>
              </a:ext>
            </a:extLst>
          </p:cNvPr>
          <p:cNvSpPr>
            <a:spLocks noGrp="1"/>
          </p:cNvSpPr>
          <p:nvPr>
            <p:ph type="title"/>
          </p:nvPr>
        </p:nvSpPr>
        <p:spPr>
          <a:xfrm>
            <a:off x="457200" y="723900"/>
            <a:ext cx="7450138" cy="457200"/>
          </a:xfrm>
        </p:spPr>
        <p:txBody>
          <a:bodyPr/>
          <a:lstStyle>
            <a:lvl1pPr>
              <a:defRPr b="1">
                <a:solidFill>
                  <a:schemeClr val="tx1"/>
                </a:solidFill>
                <a:latin typeface="+mn-lt"/>
              </a:defRPr>
            </a:lvl1pPr>
          </a:lstStyle>
          <a:p>
            <a:r>
              <a:rPr lang="en-US"/>
              <a:t>Click to edit Master title style</a:t>
            </a:r>
          </a:p>
        </p:txBody>
      </p:sp>
      <p:sp>
        <p:nvSpPr>
          <p:cNvPr id="6" name="Text Placeholder 10">
            <a:extLst>
              <a:ext uri="{FF2B5EF4-FFF2-40B4-BE49-F238E27FC236}">
                <a16:creationId xmlns:a16="http://schemas.microsoft.com/office/drawing/2014/main" id="{AF7055BE-CD0F-6E9E-5992-4C7B9EF5FAB5}"/>
              </a:ext>
            </a:extLst>
          </p:cNvPr>
          <p:cNvSpPr>
            <a:spLocks noGrp="1"/>
          </p:cNvSpPr>
          <p:nvPr>
            <p:ph type="body" sz="quarter" idx="15" hasCustomPrompt="1"/>
          </p:nvPr>
        </p:nvSpPr>
        <p:spPr>
          <a:xfrm>
            <a:off x="457200" y="382446"/>
            <a:ext cx="3600000" cy="255227"/>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3475046257"/>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ase Study-1/2 Picture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D4D51ED0-4D08-4641-87AC-8F2B5E2A3B9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13" name="Picture Placeholder 2">
            <a:extLst>
              <a:ext uri="{FF2B5EF4-FFF2-40B4-BE49-F238E27FC236}">
                <a16:creationId xmlns:a16="http://schemas.microsoft.com/office/drawing/2014/main" id="{091CD3F7-14AE-A849-9B73-75D2354D4845}"/>
              </a:ext>
            </a:extLst>
          </p:cNvPr>
          <p:cNvSpPr>
            <a:spLocks noGrp="1"/>
          </p:cNvSpPr>
          <p:nvPr>
            <p:ph type="pic" sz="quarter" idx="16"/>
          </p:nvPr>
        </p:nvSpPr>
        <p:spPr>
          <a:xfrm>
            <a:off x="6096000" y="0"/>
            <a:ext cx="6096000" cy="6858000"/>
          </a:xfrm>
          <a:prstGeom prst="rect">
            <a:avLst/>
          </a:prstGeom>
        </p:spPr>
        <p:txBody>
          <a:bodyPr/>
          <a:lstStyle/>
          <a:p>
            <a:endParaRPr lang="en-US"/>
          </a:p>
        </p:txBody>
      </p:sp>
      <p:sp>
        <p:nvSpPr>
          <p:cNvPr id="3" name="TextBox 2">
            <a:extLst>
              <a:ext uri="{FF2B5EF4-FFF2-40B4-BE49-F238E27FC236}">
                <a16:creationId xmlns:a16="http://schemas.microsoft.com/office/drawing/2014/main" id="{90C6BA4E-CBCB-554D-CA98-146A521CFDF4}"/>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E9BB62B8-4926-8E23-51B4-D8AC31708BB8}"/>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5" name="Title 1">
            <a:extLst>
              <a:ext uri="{FF2B5EF4-FFF2-40B4-BE49-F238E27FC236}">
                <a16:creationId xmlns:a16="http://schemas.microsoft.com/office/drawing/2014/main" id="{5A808058-9E6F-F0D8-A385-7B4C54766A2E}"/>
              </a:ext>
            </a:extLst>
          </p:cNvPr>
          <p:cNvSpPr>
            <a:spLocks noGrp="1"/>
          </p:cNvSpPr>
          <p:nvPr>
            <p:ph type="title"/>
          </p:nvPr>
        </p:nvSpPr>
        <p:spPr>
          <a:xfrm>
            <a:off x="457200" y="723900"/>
            <a:ext cx="5005137" cy="457200"/>
          </a:xfrm>
        </p:spPr>
        <p:txBody>
          <a:bodyPr/>
          <a:lstStyle>
            <a:lvl1pPr>
              <a:defRPr b="1">
                <a:solidFill>
                  <a:schemeClr val="bg1"/>
                </a:solidFill>
                <a:latin typeface="+mn-lt"/>
              </a:defRPr>
            </a:lvl1pPr>
          </a:lstStyle>
          <a:p>
            <a:r>
              <a:rPr lang="en-US"/>
              <a:t>Click to edit Master title style</a:t>
            </a:r>
          </a:p>
        </p:txBody>
      </p:sp>
      <p:sp>
        <p:nvSpPr>
          <p:cNvPr id="6" name="Text Placeholder 10">
            <a:extLst>
              <a:ext uri="{FF2B5EF4-FFF2-40B4-BE49-F238E27FC236}">
                <a16:creationId xmlns:a16="http://schemas.microsoft.com/office/drawing/2014/main" id="{93D95AB9-CE03-7AFD-DBBE-C67756B352CB}"/>
              </a:ext>
            </a:extLst>
          </p:cNvPr>
          <p:cNvSpPr>
            <a:spLocks noGrp="1"/>
          </p:cNvSpPr>
          <p:nvPr>
            <p:ph type="body" sz="quarter" idx="15" hasCustomPrompt="1"/>
          </p:nvPr>
        </p:nvSpPr>
        <p:spPr>
          <a:xfrm>
            <a:off x="457200" y="382446"/>
            <a:ext cx="5005137" cy="255227"/>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316110783"/>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se Study-Statement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bg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a:prstGeom prst="rect">
            <a:avLst/>
          </a:prstGeom>
        </p:spPr>
        <p:txBody>
          <a:bodyPr/>
          <a:lstStyle>
            <a:lvl1pPr>
              <a:defRPr sz="1600">
                <a:solidFill>
                  <a:schemeClr val="bg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7" name="Graphic 6">
            <a:extLst>
              <a:ext uri="{FF2B5EF4-FFF2-40B4-BE49-F238E27FC236}">
                <a16:creationId xmlns:a16="http://schemas.microsoft.com/office/drawing/2014/main" id="{6E44CDB4-CF54-423C-9681-C9AAACA56BA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432F6686-8C0A-120D-0C06-1F8DA97E3C4D}"/>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5E465D26-CB94-F414-6836-638151C91C4F}"/>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04822807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Dar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51F759-2C51-4E26-B317-26DFEBAE952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10" name="Graphic 9">
            <a:extLst>
              <a:ext uri="{FF2B5EF4-FFF2-40B4-BE49-F238E27FC236}">
                <a16:creationId xmlns:a16="http://schemas.microsoft.com/office/drawing/2014/main" id="{7F2C7208-C4AB-4962-96F0-F897DFFC37C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23" name="TextBox 22">
            <a:extLst>
              <a:ext uri="{FF2B5EF4-FFF2-40B4-BE49-F238E27FC236}">
                <a16:creationId xmlns:a16="http://schemas.microsoft.com/office/drawing/2014/main" id="{05DCFC83-97AB-BE40-9059-9CE8B2021737}"/>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26" name="Text Placeholder 3">
            <a:extLst>
              <a:ext uri="{FF2B5EF4-FFF2-40B4-BE49-F238E27FC236}">
                <a16:creationId xmlns:a16="http://schemas.microsoft.com/office/drawing/2014/main" id="{AE04C751-FBC9-3B46-AAD4-46BD8DFA5D3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2" name="Title 2">
            <a:extLst>
              <a:ext uri="{FF2B5EF4-FFF2-40B4-BE49-F238E27FC236}">
                <a16:creationId xmlns:a16="http://schemas.microsoft.com/office/drawing/2014/main" id="{37B4F039-C58D-468E-394C-C92CD517A82F}"/>
              </a:ext>
            </a:extLst>
          </p:cNvPr>
          <p:cNvSpPr>
            <a:spLocks noGrp="1"/>
          </p:cNvSpPr>
          <p:nvPr>
            <p:ph type="title" hasCustomPrompt="1"/>
          </p:nvPr>
        </p:nvSpPr>
        <p:spPr>
          <a:xfrm>
            <a:off x="467140" y="1191039"/>
            <a:ext cx="3024846" cy="923330"/>
          </a:xfrm>
        </p:spPr>
        <p:txBody>
          <a:bodyPr vert="horz" wrap="square" lIns="0" tIns="0" rIns="0" bIns="0" rtlCol="0" anchor="t">
            <a:spAutoFit/>
          </a:bodyPr>
          <a:lstStyle>
            <a:lvl1pPr>
              <a:defRPr lang="en-US" sz="6000" b="1" i="0" kern="1200" spc="0" dirty="0">
                <a:gradFill>
                  <a:gsLst>
                    <a:gs pos="50000">
                      <a:schemeClr val="accent2"/>
                    </a:gs>
                    <a:gs pos="70000">
                      <a:schemeClr val="accent5"/>
                    </a:gs>
                    <a:gs pos="100000">
                      <a:schemeClr val="accent4"/>
                    </a:gs>
                  </a:gsLst>
                  <a:lin ang="1200000" scaled="0"/>
                </a:gradFill>
                <a:effectLst/>
                <a:latin typeface="Calibri" panose="020F0502020204030204" pitchFamily="34" charset="0"/>
                <a:ea typeface="Calibri" panose="020F0502020204030204" pitchFamily="34" charset="0"/>
                <a:cs typeface="Calibri" panose="020F0502020204030204" pitchFamily="34" charset="0"/>
              </a:defRPr>
            </a:lvl1pPr>
          </a:lstStyle>
          <a:p>
            <a:pPr lvl="0" algn="l" defTabSz="914400" rtl="0" eaLnBrk="1" latinLnBrk="0" hangingPunct="1">
              <a:lnSpc>
                <a:spcPct val="100000"/>
              </a:lnSpc>
              <a:spcBef>
                <a:spcPct val="0"/>
              </a:spcBef>
              <a:buNone/>
            </a:pPr>
            <a:r>
              <a:rPr lang="en-US"/>
              <a:t>Contents</a:t>
            </a:r>
          </a:p>
        </p:txBody>
      </p:sp>
      <p:sp>
        <p:nvSpPr>
          <p:cNvPr id="7" name="Text Placeholder 4">
            <a:extLst>
              <a:ext uri="{FF2B5EF4-FFF2-40B4-BE49-F238E27FC236}">
                <a16:creationId xmlns:a16="http://schemas.microsoft.com/office/drawing/2014/main" id="{EEBDF361-F375-D313-8D06-BDA2782784FE}"/>
              </a:ext>
            </a:extLst>
          </p:cNvPr>
          <p:cNvSpPr>
            <a:spLocks noGrp="1"/>
          </p:cNvSpPr>
          <p:nvPr>
            <p:ph type="body" sz="quarter" idx="10" hasCustomPrompt="1"/>
          </p:nvPr>
        </p:nvSpPr>
        <p:spPr>
          <a:xfrm>
            <a:off x="4324216" y="1521418"/>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01</a:t>
            </a:r>
          </a:p>
        </p:txBody>
      </p:sp>
      <p:sp>
        <p:nvSpPr>
          <p:cNvPr id="8" name="Text Placeholder 4">
            <a:extLst>
              <a:ext uri="{FF2B5EF4-FFF2-40B4-BE49-F238E27FC236}">
                <a16:creationId xmlns:a16="http://schemas.microsoft.com/office/drawing/2014/main" id="{BBC6E842-5D88-CC5C-F1DA-808D61BEE757}"/>
              </a:ext>
            </a:extLst>
          </p:cNvPr>
          <p:cNvSpPr>
            <a:spLocks noGrp="1"/>
          </p:cNvSpPr>
          <p:nvPr>
            <p:ph type="body" sz="quarter" idx="11" hasCustomPrompt="1"/>
          </p:nvPr>
        </p:nvSpPr>
        <p:spPr>
          <a:xfrm>
            <a:off x="4324216" y="2214485"/>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02</a:t>
            </a:r>
          </a:p>
        </p:txBody>
      </p:sp>
      <p:sp>
        <p:nvSpPr>
          <p:cNvPr id="11" name="Text Placeholder 4">
            <a:extLst>
              <a:ext uri="{FF2B5EF4-FFF2-40B4-BE49-F238E27FC236}">
                <a16:creationId xmlns:a16="http://schemas.microsoft.com/office/drawing/2014/main" id="{CD37A923-9C8E-6CA3-1F51-1680DBD25361}"/>
              </a:ext>
            </a:extLst>
          </p:cNvPr>
          <p:cNvSpPr>
            <a:spLocks noGrp="1"/>
          </p:cNvSpPr>
          <p:nvPr>
            <p:ph type="body" sz="quarter" idx="12" hasCustomPrompt="1"/>
          </p:nvPr>
        </p:nvSpPr>
        <p:spPr>
          <a:xfrm>
            <a:off x="4324216" y="2897391"/>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03</a:t>
            </a:r>
          </a:p>
        </p:txBody>
      </p:sp>
      <p:sp>
        <p:nvSpPr>
          <p:cNvPr id="12" name="Text Placeholder 4">
            <a:extLst>
              <a:ext uri="{FF2B5EF4-FFF2-40B4-BE49-F238E27FC236}">
                <a16:creationId xmlns:a16="http://schemas.microsoft.com/office/drawing/2014/main" id="{3DB5EB1A-8556-A82E-AC69-301BA431D9AC}"/>
              </a:ext>
            </a:extLst>
          </p:cNvPr>
          <p:cNvSpPr>
            <a:spLocks noGrp="1"/>
          </p:cNvSpPr>
          <p:nvPr>
            <p:ph type="body" sz="quarter" idx="13" hasCustomPrompt="1"/>
          </p:nvPr>
        </p:nvSpPr>
        <p:spPr>
          <a:xfrm>
            <a:off x="4324216" y="3590458"/>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04</a:t>
            </a:r>
          </a:p>
        </p:txBody>
      </p:sp>
      <p:sp>
        <p:nvSpPr>
          <p:cNvPr id="24" name="Text Placeholder 4">
            <a:extLst>
              <a:ext uri="{FF2B5EF4-FFF2-40B4-BE49-F238E27FC236}">
                <a16:creationId xmlns:a16="http://schemas.microsoft.com/office/drawing/2014/main" id="{11E3B50A-6363-7824-DFC1-3035609DF678}"/>
              </a:ext>
            </a:extLst>
          </p:cNvPr>
          <p:cNvSpPr>
            <a:spLocks noGrp="1"/>
          </p:cNvSpPr>
          <p:nvPr>
            <p:ph type="body" sz="quarter" idx="14" hasCustomPrompt="1"/>
          </p:nvPr>
        </p:nvSpPr>
        <p:spPr>
          <a:xfrm>
            <a:off x="4324216" y="4273364"/>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05</a:t>
            </a:r>
          </a:p>
        </p:txBody>
      </p:sp>
      <p:sp>
        <p:nvSpPr>
          <p:cNvPr id="27" name="Text Placeholder 4">
            <a:extLst>
              <a:ext uri="{FF2B5EF4-FFF2-40B4-BE49-F238E27FC236}">
                <a16:creationId xmlns:a16="http://schemas.microsoft.com/office/drawing/2014/main" id="{13E6F179-1003-654A-7321-F8FE6D12AC32}"/>
              </a:ext>
            </a:extLst>
          </p:cNvPr>
          <p:cNvSpPr>
            <a:spLocks noGrp="1"/>
          </p:cNvSpPr>
          <p:nvPr>
            <p:ph type="body" sz="quarter" idx="15" hasCustomPrompt="1"/>
          </p:nvPr>
        </p:nvSpPr>
        <p:spPr>
          <a:xfrm>
            <a:off x="4324216" y="4956271"/>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06</a:t>
            </a:r>
          </a:p>
        </p:txBody>
      </p:sp>
      <p:sp>
        <p:nvSpPr>
          <p:cNvPr id="28" name="Text Placeholder 4">
            <a:extLst>
              <a:ext uri="{FF2B5EF4-FFF2-40B4-BE49-F238E27FC236}">
                <a16:creationId xmlns:a16="http://schemas.microsoft.com/office/drawing/2014/main" id="{9A7166E3-13D7-44C2-45BA-F8800FCD1D93}"/>
              </a:ext>
            </a:extLst>
          </p:cNvPr>
          <p:cNvSpPr>
            <a:spLocks noGrp="1"/>
          </p:cNvSpPr>
          <p:nvPr>
            <p:ph type="body" sz="quarter" idx="16" hasCustomPrompt="1"/>
          </p:nvPr>
        </p:nvSpPr>
        <p:spPr>
          <a:xfrm>
            <a:off x="5056507" y="1521418"/>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29" name="Text Placeholder 4">
            <a:extLst>
              <a:ext uri="{FF2B5EF4-FFF2-40B4-BE49-F238E27FC236}">
                <a16:creationId xmlns:a16="http://schemas.microsoft.com/office/drawing/2014/main" id="{342EBD53-BF92-55A6-E85A-50AD5A80A5B1}"/>
              </a:ext>
            </a:extLst>
          </p:cNvPr>
          <p:cNvSpPr>
            <a:spLocks noGrp="1"/>
          </p:cNvSpPr>
          <p:nvPr>
            <p:ph type="body" sz="quarter" idx="17" hasCustomPrompt="1"/>
          </p:nvPr>
        </p:nvSpPr>
        <p:spPr>
          <a:xfrm>
            <a:off x="5056507" y="2214485"/>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30" name="Text Placeholder 4">
            <a:extLst>
              <a:ext uri="{FF2B5EF4-FFF2-40B4-BE49-F238E27FC236}">
                <a16:creationId xmlns:a16="http://schemas.microsoft.com/office/drawing/2014/main" id="{41709A76-8AD3-E8A8-447B-E2C8D00A4A1D}"/>
              </a:ext>
            </a:extLst>
          </p:cNvPr>
          <p:cNvSpPr>
            <a:spLocks noGrp="1"/>
          </p:cNvSpPr>
          <p:nvPr>
            <p:ph type="body" sz="quarter" idx="18" hasCustomPrompt="1"/>
          </p:nvPr>
        </p:nvSpPr>
        <p:spPr>
          <a:xfrm>
            <a:off x="5056507" y="2897391"/>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31" name="Text Placeholder 4">
            <a:extLst>
              <a:ext uri="{FF2B5EF4-FFF2-40B4-BE49-F238E27FC236}">
                <a16:creationId xmlns:a16="http://schemas.microsoft.com/office/drawing/2014/main" id="{FA4DA4A4-AEAC-105E-34C0-12EBA35F10E6}"/>
              </a:ext>
            </a:extLst>
          </p:cNvPr>
          <p:cNvSpPr>
            <a:spLocks noGrp="1"/>
          </p:cNvSpPr>
          <p:nvPr>
            <p:ph type="body" sz="quarter" idx="19" hasCustomPrompt="1"/>
          </p:nvPr>
        </p:nvSpPr>
        <p:spPr>
          <a:xfrm>
            <a:off x="5056507" y="3590458"/>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32" name="Text Placeholder 4">
            <a:extLst>
              <a:ext uri="{FF2B5EF4-FFF2-40B4-BE49-F238E27FC236}">
                <a16:creationId xmlns:a16="http://schemas.microsoft.com/office/drawing/2014/main" id="{B6DD83F2-9BFD-E0B8-4706-D7200B45DE3C}"/>
              </a:ext>
            </a:extLst>
          </p:cNvPr>
          <p:cNvSpPr>
            <a:spLocks noGrp="1"/>
          </p:cNvSpPr>
          <p:nvPr>
            <p:ph type="body" sz="quarter" idx="20" hasCustomPrompt="1"/>
          </p:nvPr>
        </p:nvSpPr>
        <p:spPr>
          <a:xfrm>
            <a:off x="5056507" y="4273364"/>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33" name="Text Placeholder 4">
            <a:extLst>
              <a:ext uri="{FF2B5EF4-FFF2-40B4-BE49-F238E27FC236}">
                <a16:creationId xmlns:a16="http://schemas.microsoft.com/office/drawing/2014/main" id="{0D94FEEB-2EA8-081B-0B69-F0ED7A8348AC}"/>
              </a:ext>
            </a:extLst>
          </p:cNvPr>
          <p:cNvSpPr>
            <a:spLocks noGrp="1"/>
          </p:cNvSpPr>
          <p:nvPr>
            <p:ph type="body" sz="quarter" idx="21" hasCustomPrompt="1"/>
          </p:nvPr>
        </p:nvSpPr>
        <p:spPr>
          <a:xfrm>
            <a:off x="5056507" y="4956271"/>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Tree>
    <p:extLst>
      <p:ext uri="{BB962C8B-B14F-4D97-AF65-F5344CB8AC3E}">
        <p14:creationId xmlns:p14="http://schemas.microsoft.com/office/powerpoint/2010/main" val="356658685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Column Pictures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B02766-9497-4A26-BB62-880E91855227}"/>
              </a:ext>
            </a:extLst>
          </p:cNvPr>
          <p:cNvSpPr>
            <a:spLocks noGrp="1"/>
          </p:cNvSpPr>
          <p:nvPr>
            <p:ph type="body" sz="quarter" idx="16" hasCustomPrompt="1"/>
          </p:nvPr>
        </p:nvSpPr>
        <p:spPr>
          <a:xfrm>
            <a:off x="457200" y="2921251"/>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6" name="Text Placeholder 2">
            <a:extLst>
              <a:ext uri="{FF2B5EF4-FFF2-40B4-BE49-F238E27FC236}">
                <a16:creationId xmlns:a16="http://schemas.microsoft.com/office/drawing/2014/main" id="{14ACCEEE-9EE8-4BBF-B992-09ACA791A933}"/>
              </a:ext>
            </a:extLst>
          </p:cNvPr>
          <p:cNvSpPr>
            <a:spLocks noGrp="1"/>
          </p:cNvSpPr>
          <p:nvPr>
            <p:ph type="body" sz="quarter" idx="18" hasCustomPrompt="1"/>
          </p:nvPr>
        </p:nvSpPr>
        <p:spPr>
          <a:xfrm>
            <a:off x="457200" y="3543216"/>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p>
        </p:txBody>
      </p:sp>
      <p:sp>
        <p:nvSpPr>
          <p:cNvPr id="9" name="Text Placeholder 2">
            <a:extLst>
              <a:ext uri="{FF2B5EF4-FFF2-40B4-BE49-F238E27FC236}">
                <a16:creationId xmlns:a16="http://schemas.microsoft.com/office/drawing/2014/main" id="{D2C8C061-6443-461A-A052-E19A46AADCA8}"/>
              </a:ext>
            </a:extLst>
          </p:cNvPr>
          <p:cNvSpPr>
            <a:spLocks noGrp="1"/>
          </p:cNvSpPr>
          <p:nvPr>
            <p:ph type="body" sz="quarter" idx="19" hasCustomPrompt="1"/>
          </p:nvPr>
        </p:nvSpPr>
        <p:spPr>
          <a:xfrm>
            <a:off x="3413760" y="2921251"/>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0" name="Text Placeholder 2">
            <a:extLst>
              <a:ext uri="{FF2B5EF4-FFF2-40B4-BE49-F238E27FC236}">
                <a16:creationId xmlns:a16="http://schemas.microsoft.com/office/drawing/2014/main" id="{626FC49A-5396-46E4-8A00-C0A017834ED3}"/>
              </a:ext>
            </a:extLst>
          </p:cNvPr>
          <p:cNvSpPr>
            <a:spLocks noGrp="1"/>
          </p:cNvSpPr>
          <p:nvPr>
            <p:ph type="body" sz="quarter" idx="20" hasCustomPrompt="1"/>
          </p:nvPr>
        </p:nvSpPr>
        <p:spPr>
          <a:xfrm>
            <a:off x="3413760" y="3543216"/>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p>
        </p:txBody>
      </p:sp>
      <p:sp>
        <p:nvSpPr>
          <p:cNvPr id="13" name="Text Placeholder 2">
            <a:extLst>
              <a:ext uri="{FF2B5EF4-FFF2-40B4-BE49-F238E27FC236}">
                <a16:creationId xmlns:a16="http://schemas.microsoft.com/office/drawing/2014/main" id="{AEEE17DA-6635-495B-A481-BBD7188AD456}"/>
              </a:ext>
            </a:extLst>
          </p:cNvPr>
          <p:cNvSpPr>
            <a:spLocks noGrp="1"/>
          </p:cNvSpPr>
          <p:nvPr>
            <p:ph type="body" sz="quarter" idx="21" hasCustomPrompt="1"/>
          </p:nvPr>
        </p:nvSpPr>
        <p:spPr>
          <a:xfrm>
            <a:off x="6370320" y="2921251"/>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4" name="Text Placeholder 2">
            <a:extLst>
              <a:ext uri="{FF2B5EF4-FFF2-40B4-BE49-F238E27FC236}">
                <a16:creationId xmlns:a16="http://schemas.microsoft.com/office/drawing/2014/main" id="{BF29616B-A8DB-42A6-A277-8CAE573E985F}"/>
              </a:ext>
            </a:extLst>
          </p:cNvPr>
          <p:cNvSpPr>
            <a:spLocks noGrp="1"/>
          </p:cNvSpPr>
          <p:nvPr>
            <p:ph type="body" sz="quarter" idx="22" hasCustomPrompt="1"/>
          </p:nvPr>
        </p:nvSpPr>
        <p:spPr>
          <a:xfrm>
            <a:off x="6370320" y="3543216"/>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p>
        </p:txBody>
      </p:sp>
      <p:sp>
        <p:nvSpPr>
          <p:cNvPr id="19" name="Text Placeholder 2">
            <a:extLst>
              <a:ext uri="{FF2B5EF4-FFF2-40B4-BE49-F238E27FC236}">
                <a16:creationId xmlns:a16="http://schemas.microsoft.com/office/drawing/2014/main" id="{0D35C967-D122-42CE-BDAF-F34B55F00EA2}"/>
              </a:ext>
            </a:extLst>
          </p:cNvPr>
          <p:cNvSpPr>
            <a:spLocks noGrp="1"/>
          </p:cNvSpPr>
          <p:nvPr>
            <p:ph type="body" sz="quarter" idx="23" hasCustomPrompt="1"/>
          </p:nvPr>
        </p:nvSpPr>
        <p:spPr>
          <a:xfrm>
            <a:off x="9326880" y="2921251"/>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20" name="Text Placeholder 2">
            <a:extLst>
              <a:ext uri="{FF2B5EF4-FFF2-40B4-BE49-F238E27FC236}">
                <a16:creationId xmlns:a16="http://schemas.microsoft.com/office/drawing/2014/main" id="{54FDC613-45BE-47C3-82C5-FC027C2DE43E}"/>
              </a:ext>
            </a:extLst>
          </p:cNvPr>
          <p:cNvSpPr>
            <a:spLocks noGrp="1"/>
          </p:cNvSpPr>
          <p:nvPr>
            <p:ph type="body" sz="quarter" idx="24" hasCustomPrompt="1"/>
          </p:nvPr>
        </p:nvSpPr>
        <p:spPr>
          <a:xfrm>
            <a:off x="9326880" y="3543216"/>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p>
        </p:txBody>
      </p:sp>
      <p:sp>
        <p:nvSpPr>
          <p:cNvPr id="24" name="Picture Placeholder 23">
            <a:extLst>
              <a:ext uri="{FF2B5EF4-FFF2-40B4-BE49-F238E27FC236}">
                <a16:creationId xmlns:a16="http://schemas.microsoft.com/office/drawing/2014/main" id="{F84AF8F5-D562-4FBF-9069-09A640AACD09}"/>
              </a:ext>
            </a:extLst>
          </p:cNvPr>
          <p:cNvSpPr>
            <a:spLocks noGrp="1"/>
          </p:cNvSpPr>
          <p:nvPr>
            <p:ph type="pic" sz="quarter" idx="27"/>
          </p:nvPr>
        </p:nvSpPr>
        <p:spPr>
          <a:xfrm>
            <a:off x="463731" y="1389801"/>
            <a:ext cx="2408238" cy="1371600"/>
          </a:xfrm>
          <a:prstGeom prst="rect">
            <a:avLst/>
          </a:prstGeom>
          <a:solidFill>
            <a:schemeClr val="bg1">
              <a:lumMod val="95000"/>
            </a:schemeClr>
          </a:solidFill>
        </p:spPr>
        <p:txBody>
          <a:bodyPr/>
          <a:lstStyle/>
          <a:p>
            <a:endParaRPr lang="en-US"/>
          </a:p>
        </p:txBody>
      </p:sp>
      <p:sp>
        <p:nvSpPr>
          <p:cNvPr id="25" name="Picture Placeholder 23">
            <a:extLst>
              <a:ext uri="{FF2B5EF4-FFF2-40B4-BE49-F238E27FC236}">
                <a16:creationId xmlns:a16="http://schemas.microsoft.com/office/drawing/2014/main" id="{4F5537FA-B25A-4A75-AFE8-CB3D2D4EA781}"/>
              </a:ext>
            </a:extLst>
          </p:cNvPr>
          <p:cNvSpPr>
            <a:spLocks noGrp="1"/>
          </p:cNvSpPr>
          <p:nvPr>
            <p:ph type="pic" sz="quarter" idx="28"/>
          </p:nvPr>
        </p:nvSpPr>
        <p:spPr>
          <a:xfrm>
            <a:off x="3413442" y="1389801"/>
            <a:ext cx="2408238" cy="1371600"/>
          </a:xfrm>
          <a:prstGeom prst="rect">
            <a:avLst/>
          </a:prstGeom>
          <a:solidFill>
            <a:schemeClr val="bg1">
              <a:lumMod val="95000"/>
            </a:schemeClr>
          </a:solidFill>
        </p:spPr>
        <p:txBody>
          <a:bodyPr/>
          <a:lstStyle/>
          <a:p>
            <a:endParaRPr lang="en-US"/>
          </a:p>
        </p:txBody>
      </p:sp>
      <p:sp>
        <p:nvSpPr>
          <p:cNvPr id="26" name="Picture Placeholder 23">
            <a:extLst>
              <a:ext uri="{FF2B5EF4-FFF2-40B4-BE49-F238E27FC236}">
                <a16:creationId xmlns:a16="http://schemas.microsoft.com/office/drawing/2014/main" id="{62EC0755-06FE-418F-830B-3953EAC2B2B8}"/>
              </a:ext>
            </a:extLst>
          </p:cNvPr>
          <p:cNvSpPr>
            <a:spLocks noGrp="1"/>
          </p:cNvSpPr>
          <p:nvPr>
            <p:ph type="pic" sz="quarter" idx="29"/>
          </p:nvPr>
        </p:nvSpPr>
        <p:spPr>
          <a:xfrm>
            <a:off x="6363153" y="1389801"/>
            <a:ext cx="2408238" cy="1371600"/>
          </a:xfrm>
          <a:prstGeom prst="rect">
            <a:avLst/>
          </a:prstGeom>
          <a:solidFill>
            <a:schemeClr val="bg1">
              <a:lumMod val="95000"/>
            </a:schemeClr>
          </a:solidFill>
        </p:spPr>
        <p:txBody>
          <a:bodyPr/>
          <a:lstStyle/>
          <a:p>
            <a:endParaRPr lang="en-US"/>
          </a:p>
        </p:txBody>
      </p:sp>
      <p:sp>
        <p:nvSpPr>
          <p:cNvPr id="27" name="Picture Placeholder 23">
            <a:extLst>
              <a:ext uri="{FF2B5EF4-FFF2-40B4-BE49-F238E27FC236}">
                <a16:creationId xmlns:a16="http://schemas.microsoft.com/office/drawing/2014/main" id="{5145A383-DF32-4D59-98B6-07591E0CE3E3}"/>
              </a:ext>
            </a:extLst>
          </p:cNvPr>
          <p:cNvSpPr>
            <a:spLocks noGrp="1"/>
          </p:cNvSpPr>
          <p:nvPr>
            <p:ph type="pic" sz="quarter" idx="30"/>
          </p:nvPr>
        </p:nvSpPr>
        <p:spPr>
          <a:xfrm>
            <a:off x="9312864" y="1389801"/>
            <a:ext cx="2408238" cy="1371600"/>
          </a:xfrm>
          <a:prstGeom prst="rect">
            <a:avLst/>
          </a:prstGeom>
          <a:solidFill>
            <a:schemeClr val="bg1">
              <a:lumMod val="95000"/>
            </a:schemeClr>
          </a:solidFill>
        </p:spPr>
        <p:txBody>
          <a:bodyPr/>
          <a:lstStyle/>
          <a:p>
            <a:endParaRPr lang="en-US"/>
          </a:p>
        </p:txBody>
      </p:sp>
      <p:sp>
        <p:nvSpPr>
          <p:cNvPr id="2" name="Title 1">
            <a:extLst>
              <a:ext uri="{FF2B5EF4-FFF2-40B4-BE49-F238E27FC236}">
                <a16:creationId xmlns:a16="http://schemas.microsoft.com/office/drawing/2014/main" id="{A1E02B5D-C175-DE3C-BEC7-EB4A41870F21}"/>
              </a:ext>
            </a:extLst>
          </p:cNvPr>
          <p:cNvSpPr>
            <a:spLocks noGrp="1"/>
          </p:cNvSpPr>
          <p:nvPr>
            <p:ph type="title"/>
          </p:nvPr>
        </p:nvSpPr>
        <p:spPr>
          <a:xfrm>
            <a:off x="457200" y="723900"/>
            <a:ext cx="1127106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293C67F9-F2A6-3918-0A8D-555112C9F469}"/>
              </a:ext>
            </a:extLst>
          </p:cNvPr>
          <p:cNvSpPr>
            <a:spLocks noGrp="1"/>
          </p:cNvSpPr>
          <p:nvPr>
            <p:ph type="body" sz="quarter" idx="15" hasCustomPrompt="1"/>
          </p:nvPr>
        </p:nvSpPr>
        <p:spPr>
          <a:xfrm>
            <a:off x="457201" y="382446"/>
            <a:ext cx="2695074" cy="207101"/>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1304193999"/>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se Study-3 Pictures">
    <p:spTree>
      <p:nvGrpSpPr>
        <p:cNvPr id="1" name=""/>
        <p:cNvGrpSpPr/>
        <p:nvPr/>
      </p:nvGrpSpPr>
      <p:grpSpPr>
        <a:xfrm>
          <a:off x="0" y="0"/>
          <a:ext cx="0" cy="0"/>
          <a:chOff x="0" y="0"/>
          <a:chExt cx="0" cy="0"/>
        </a:xfrm>
      </p:grpSpPr>
      <p:sp>
        <p:nvSpPr>
          <p:cNvPr id="11" name="Title 1"/>
          <p:cNvSpPr>
            <a:spLocks noGrp="1"/>
          </p:cNvSpPr>
          <p:nvPr>
            <p:ph type="title"/>
          </p:nvPr>
        </p:nvSpPr>
        <p:spPr>
          <a:xfrm>
            <a:off x="457201" y="4124960"/>
            <a:ext cx="3312160" cy="246221"/>
          </a:xfrm>
        </p:spPr>
        <p:txBody>
          <a:bodyPr>
            <a:spAutoFit/>
          </a:bodyPr>
          <a:lstStyle>
            <a:lvl1pPr>
              <a:defRPr sz="1600"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69773" y="4502295"/>
            <a:ext cx="3299588" cy="802399"/>
          </a:xfrm>
          <a:prstGeom prst="rect">
            <a:avLst/>
          </a:prstGeom>
        </p:spPr>
        <p:txBody>
          <a:bodyPr wrap="square">
            <a:spAutoFit/>
          </a:bodyPr>
          <a:lstStyle>
            <a:lvl1pPr>
              <a:defRPr sz="12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a:t>
            </a:r>
          </a:p>
        </p:txBody>
      </p:sp>
      <p:sp>
        <p:nvSpPr>
          <p:cNvPr id="13" name="Picture Placeholder 12">
            <a:extLst>
              <a:ext uri="{FF2B5EF4-FFF2-40B4-BE49-F238E27FC236}">
                <a16:creationId xmlns:a16="http://schemas.microsoft.com/office/drawing/2014/main" id="{256621FE-2493-434D-BD83-B0B78B101F25}"/>
              </a:ext>
            </a:extLst>
          </p:cNvPr>
          <p:cNvSpPr>
            <a:spLocks noGrp="1"/>
          </p:cNvSpPr>
          <p:nvPr>
            <p:ph type="pic" sz="quarter" idx="18"/>
          </p:nvPr>
        </p:nvSpPr>
        <p:spPr>
          <a:xfrm>
            <a:off x="0" y="0"/>
            <a:ext cx="4076700" cy="3429000"/>
          </a:xfrm>
          <a:prstGeom prst="rect">
            <a:avLst/>
          </a:prstGeom>
          <a:solidFill>
            <a:schemeClr val="bg2"/>
          </a:solidFill>
        </p:spPr>
        <p:txBody>
          <a:bodyPr/>
          <a:lstStyle/>
          <a:p>
            <a:endParaRPr lang="en-US"/>
          </a:p>
        </p:txBody>
      </p:sp>
      <p:sp>
        <p:nvSpPr>
          <p:cNvPr id="14" name="Picture Placeholder 12">
            <a:extLst>
              <a:ext uri="{FF2B5EF4-FFF2-40B4-BE49-F238E27FC236}">
                <a16:creationId xmlns:a16="http://schemas.microsoft.com/office/drawing/2014/main" id="{2F7B19A9-71C0-403D-B507-22838A53F144}"/>
              </a:ext>
            </a:extLst>
          </p:cNvPr>
          <p:cNvSpPr>
            <a:spLocks noGrp="1"/>
          </p:cNvSpPr>
          <p:nvPr>
            <p:ph type="pic" sz="quarter" idx="19"/>
          </p:nvPr>
        </p:nvSpPr>
        <p:spPr>
          <a:xfrm>
            <a:off x="4076700" y="0"/>
            <a:ext cx="4064000" cy="3429000"/>
          </a:xfrm>
          <a:prstGeom prst="rect">
            <a:avLst/>
          </a:prstGeom>
          <a:solidFill>
            <a:schemeClr val="bg2"/>
          </a:solidFill>
        </p:spPr>
        <p:txBody>
          <a:bodyPr/>
          <a:lstStyle/>
          <a:p>
            <a:endParaRPr lang="en-US"/>
          </a:p>
        </p:txBody>
      </p:sp>
      <p:sp>
        <p:nvSpPr>
          <p:cNvPr id="15" name="Picture Placeholder 12">
            <a:extLst>
              <a:ext uri="{FF2B5EF4-FFF2-40B4-BE49-F238E27FC236}">
                <a16:creationId xmlns:a16="http://schemas.microsoft.com/office/drawing/2014/main" id="{584A1708-3D5F-4AC2-B35F-FB446EFEB7C2}"/>
              </a:ext>
            </a:extLst>
          </p:cNvPr>
          <p:cNvSpPr>
            <a:spLocks noGrp="1"/>
          </p:cNvSpPr>
          <p:nvPr>
            <p:ph type="pic" sz="quarter" idx="20"/>
          </p:nvPr>
        </p:nvSpPr>
        <p:spPr>
          <a:xfrm>
            <a:off x="8140700" y="0"/>
            <a:ext cx="4064000" cy="3429000"/>
          </a:xfrm>
          <a:prstGeom prst="rect">
            <a:avLst/>
          </a:prstGeom>
          <a:solidFill>
            <a:schemeClr val="bg2"/>
          </a:solidFill>
        </p:spPr>
        <p:txBody>
          <a:bodyPr/>
          <a:lstStyle/>
          <a:p>
            <a:endParaRPr lang="en-US"/>
          </a:p>
        </p:txBody>
      </p:sp>
      <p:sp>
        <p:nvSpPr>
          <p:cNvPr id="17" name="Text Placeholder 2">
            <a:extLst>
              <a:ext uri="{FF2B5EF4-FFF2-40B4-BE49-F238E27FC236}">
                <a16:creationId xmlns:a16="http://schemas.microsoft.com/office/drawing/2014/main" id="{97BF9D5A-73E5-43EB-95F4-FF5636951647}"/>
              </a:ext>
            </a:extLst>
          </p:cNvPr>
          <p:cNvSpPr>
            <a:spLocks noGrp="1"/>
          </p:cNvSpPr>
          <p:nvPr>
            <p:ph type="body" sz="quarter" idx="21" hasCustomPrompt="1"/>
          </p:nvPr>
        </p:nvSpPr>
        <p:spPr>
          <a:xfrm>
            <a:off x="4314697" y="4502295"/>
            <a:ext cx="3299588" cy="802399"/>
          </a:xfrm>
          <a:prstGeom prst="rect">
            <a:avLst/>
          </a:prstGeom>
        </p:spPr>
        <p:txBody>
          <a:bodyPr wrap="square">
            <a:spAutoFit/>
          </a:bodyPr>
          <a:lstStyle>
            <a:lvl1pPr>
              <a:defRPr sz="12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a:t>
            </a:r>
          </a:p>
        </p:txBody>
      </p:sp>
      <p:sp>
        <p:nvSpPr>
          <p:cNvPr id="19" name="Text Placeholder 2">
            <a:extLst>
              <a:ext uri="{FF2B5EF4-FFF2-40B4-BE49-F238E27FC236}">
                <a16:creationId xmlns:a16="http://schemas.microsoft.com/office/drawing/2014/main" id="{6AC52B6B-2068-4BD5-8D7B-E2AA5CC142A6}"/>
              </a:ext>
            </a:extLst>
          </p:cNvPr>
          <p:cNvSpPr>
            <a:spLocks noGrp="1"/>
          </p:cNvSpPr>
          <p:nvPr>
            <p:ph type="body" sz="quarter" idx="22" hasCustomPrompt="1"/>
          </p:nvPr>
        </p:nvSpPr>
        <p:spPr>
          <a:xfrm>
            <a:off x="8406449" y="4502295"/>
            <a:ext cx="3299588" cy="802399"/>
          </a:xfrm>
          <a:prstGeom prst="rect">
            <a:avLst/>
          </a:prstGeom>
        </p:spPr>
        <p:txBody>
          <a:bodyPr wrap="square">
            <a:spAutoFit/>
          </a:bodyPr>
          <a:lstStyle>
            <a:lvl1pPr>
              <a:defRPr sz="12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a:t>
            </a:r>
          </a:p>
        </p:txBody>
      </p:sp>
      <p:sp>
        <p:nvSpPr>
          <p:cNvPr id="4" name="Text Placeholder 3">
            <a:extLst>
              <a:ext uri="{FF2B5EF4-FFF2-40B4-BE49-F238E27FC236}">
                <a16:creationId xmlns:a16="http://schemas.microsoft.com/office/drawing/2014/main" id="{AC56DCAB-CD09-4E29-A907-70E7EBE0E688}"/>
              </a:ext>
            </a:extLst>
          </p:cNvPr>
          <p:cNvSpPr>
            <a:spLocks noGrp="1"/>
          </p:cNvSpPr>
          <p:nvPr>
            <p:ph type="body" sz="quarter" idx="23"/>
          </p:nvPr>
        </p:nvSpPr>
        <p:spPr>
          <a:xfrm>
            <a:off x="4302125" y="4124325"/>
            <a:ext cx="3311525" cy="246221"/>
          </a:xfrm>
          <a:prstGeom prst="rect">
            <a:avLst/>
          </a:prstGeom>
        </p:spPr>
        <p:txBody>
          <a:bodyPr vert="horz" lIns="0" tIns="0" rIns="0" bIns="0" rtlCol="0" anchor="t">
            <a:spAutoFit/>
          </a:bodyPr>
          <a:lstStyle>
            <a:lvl1pPr>
              <a:defRPr lang="en-US" sz="1600" b="1" smtClean="0"/>
            </a:lvl1pPr>
            <a:lvl2pPr>
              <a:defRPr lang="en-US" smtClean="0"/>
            </a:lvl2pPr>
            <a:lvl3pPr>
              <a:defRPr lang="en-US" smtClean="0"/>
            </a:lvl3pPr>
            <a:lvl4pPr>
              <a:defRPr lang="en-US" smtClean="0"/>
            </a:lvl4pPr>
            <a:lvl5pPr>
              <a:defRPr lang="en-US"/>
            </a:lvl5pPr>
          </a:lstStyle>
          <a:p>
            <a:pPr lvl="0">
              <a:lnSpc>
                <a:spcPct val="100000"/>
              </a:lnSpc>
              <a:spcBef>
                <a:spcPct val="0"/>
              </a:spcBef>
            </a:pPr>
            <a:r>
              <a:rPr lang="en-US"/>
              <a:t>Click to edit Master text styles</a:t>
            </a:r>
          </a:p>
        </p:txBody>
      </p:sp>
      <p:sp>
        <p:nvSpPr>
          <p:cNvPr id="6" name="Text Placeholder 5">
            <a:extLst>
              <a:ext uri="{FF2B5EF4-FFF2-40B4-BE49-F238E27FC236}">
                <a16:creationId xmlns:a16="http://schemas.microsoft.com/office/drawing/2014/main" id="{AC9A5C7D-52BE-42FF-9382-B63BBD810FDD}"/>
              </a:ext>
            </a:extLst>
          </p:cNvPr>
          <p:cNvSpPr>
            <a:spLocks noGrp="1"/>
          </p:cNvSpPr>
          <p:nvPr>
            <p:ph type="body" sz="quarter" idx="24"/>
          </p:nvPr>
        </p:nvSpPr>
        <p:spPr>
          <a:xfrm>
            <a:off x="8406449" y="4114800"/>
            <a:ext cx="3312160" cy="246221"/>
          </a:xfrm>
          <a:prstGeom prst="rect">
            <a:avLst/>
          </a:prstGeom>
        </p:spPr>
        <p:txBody>
          <a:bodyPr vert="horz" lIns="0" tIns="0" rIns="0" bIns="0" rtlCol="0" anchor="t">
            <a:spAutoFit/>
          </a:bodyPr>
          <a:lstStyle>
            <a:lvl1pPr>
              <a:defRPr lang="en-US" sz="1600" b="1" smtClean="0"/>
            </a:lvl1pPr>
            <a:lvl2pPr>
              <a:defRPr lang="en-US" smtClean="0"/>
            </a:lvl2pPr>
            <a:lvl3pPr>
              <a:defRPr lang="en-US" smtClean="0"/>
            </a:lvl3pPr>
            <a:lvl4pPr>
              <a:defRPr lang="en-US" smtClean="0"/>
            </a:lvl4pPr>
            <a:lvl5pPr>
              <a:defRPr lang="en-US"/>
            </a:lvl5pPr>
          </a:lstStyle>
          <a:p>
            <a:pPr lvl="0">
              <a:lnSpc>
                <a:spcPct val="100000"/>
              </a:lnSpc>
              <a:spcBef>
                <a:spcPct val="0"/>
              </a:spcBef>
            </a:pPr>
            <a:r>
              <a:rPr lang="en-US"/>
              <a:t>Click to edit Master text styles</a:t>
            </a:r>
          </a:p>
        </p:txBody>
      </p:sp>
    </p:spTree>
    <p:extLst>
      <p:ext uri="{BB962C8B-B14F-4D97-AF65-F5344CB8AC3E}">
        <p14:creationId xmlns:p14="http://schemas.microsoft.com/office/powerpoint/2010/main" val="2250482875"/>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4 Picture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256621FE-2493-434D-BD83-B0B78B101F25}"/>
              </a:ext>
            </a:extLst>
          </p:cNvPr>
          <p:cNvSpPr>
            <a:spLocks noGrp="1"/>
          </p:cNvSpPr>
          <p:nvPr>
            <p:ph type="pic" sz="quarter" idx="18"/>
          </p:nvPr>
        </p:nvSpPr>
        <p:spPr>
          <a:xfrm>
            <a:off x="-1" y="0"/>
            <a:ext cx="3045667" cy="6858000"/>
          </a:xfrm>
          <a:prstGeom prst="rect">
            <a:avLst/>
          </a:prstGeom>
          <a:solidFill>
            <a:schemeClr val="bg2"/>
          </a:solidFill>
        </p:spPr>
        <p:txBody>
          <a:bodyPr/>
          <a:lstStyle/>
          <a:p>
            <a:endParaRPr lang="en-US"/>
          </a:p>
        </p:txBody>
      </p:sp>
      <p:sp>
        <p:nvSpPr>
          <p:cNvPr id="16" name="Picture Placeholder 12">
            <a:extLst>
              <a:ext uri="{FF2B5EF4-FFF2-40B4-BE49-F238E27FC236}">
                <a16:creationId xmlns:a16="http://schemas.microsoft.com/office/drawing/2014/main" id="{95D56692-426B-4F40-8BC1-45B989D44140}"/>
              </a:ext>
            </a:extLst>
          </p:cNvPr>
          <p:cNvSpPr>
            <a:spLocks noGrp="1"/>
          </p:cNvSpPr>
          <p:nvPr>
            <p:ph type="pic" sz="quarter" idx="19"/>
          </p:nvPr>
        </p:nvSpPr>
        <p:spPr>
          <a:xfrm>
            <a:off x="3048777" y="0"/>
            <a:ext cx="3045667" cy="6858000"/>
          </a:xfrm>
          <a:prstGeom prst="rect">
            <a:avLst/>
          </a:prstGeom>
          <a:solidFill>
            <a:schemeClr val="bg2"/>
          </a:solidFill>
        </p:spPr>
        <p:txBody>
          <a:bodyPr/>
          <a:lstStyle/>
          <a:p>
            <a:endParaRPr lang="en-US"/>
          </a:p>
        </p:txBody>
      </p:sp>
      <p:sp>
        <p:nvSpPr>
          <p:cNvPr id="18" name="Picture Placeholder 12">
            <a:extLst>
              <a:ext uri="{FF2B5EF4-FFF2-40B4-BE49-F238E27FC236}">
                <a16:creationId xmlns:a16="http://schemas.microsoft.com/office/drawing/2014/main" id="{32D43E18-54F7-4125-A364-D733497B4F32}"/>
              </a:ext>
            </a:extLst>
          </p:cNvPr>
          <p:cNvSpPr>
            <a:spLocks noGrp="1"/>
          </p:cNvSpPr>
          <p:nvPr>
            <p:ph type="pic" sz="quarter" idx="20"/>
          </p:nvPr>
        </p:nvSpPr>
        <p:spPr>
          <a:xfrm>
            <a:off x="6097555" y="0"/>
            <a:ext cx="3045667" cy="6858000"/>
          </a:xfrm>
          <a:prstGeom prst="rect">
            <a:avLst/>
          </a:prstGeom>
          <a:solidFill>
            <a:schemeClr val="bg2"/>
          </a:solidFill>
        </p:spPr>
        <p:txBody>
          <a:bodyPr/>
          <a:lstStyle/>
          <a:p>
            <a:endParaRPr lang="en-US"/>
          </a:p>
        </p:txBody>
      </p:sp>
      <p:sp>
        <p:nvSpPr>
          <p:cNvPr id="20" name="Picture Placeholder 12">
            <a:extLst>
              <a:ext uri="{FF2B5EF4-FFF2-40B4-BE49-F238E27FC236}">
                <a16:creationId xmlns:a16="http://schemas.microsoft.com/office/drawing/2014/main" id="{0D751945-7936-4E08-A1DF-7F344072146F}"/>
              </a:ext>
            </a:extLst>
          </p:cNvPr>
          <p:cNvSpPr>
            <a:spLocks noGrp="1"/>
          </p:cNvSpPr>
          <p:nvPr>
            <p:ph type="pic" sz="quarter" idx="21"/>
          </p:nvPr>
        </p:nvSpPr>
        <p:spPr>
          <a:xfrm>
            <a:off x="9146333" y="0"/>
            <a:ext cx="3045667" cy="6858000"/>
          </a:xfrm>
          <a:prstGeom prst="rect">
            <a:avLst/>
          </a:prstGeom>
          <a:solidFill>
            <a:schemeClr val="bg2"/>
          </a:solidFill>
        </p:spPr>
        <p:txBody>
          <a:bodyPr/>
          <a:lstStyle/>
          <a:p>
            <a:endParaRPr lang="en-US"/>
          </a:p>
        </p:txBody>
      </p:sp>
      <p:pic>
        <p:nvPicPr>
          <p:cNvPr id="2" name="Graphic 1">
            <a:extLst>
              <a:ext uri="{FF2B5EF4-FFF2-40B4-BE49-F238E27FC236}">
                <a16:creationId xmlns:a16="http://schemas.microsoft.com/office/drawing/2014/main" id="{0F219C23-5248-6A23-1656-7F24D37DB20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4" name="TextBox 3">
            <a:extLst>
              <a:ext uri="{FF2B5EF4-FFF2-40B4-BE49-F238E27FC236}">
                <a16:creationId xmlns:a16="http://schemas.microsoft.com/office/drawing/2014/main" id="{9D0F7879-EF16-5C25-BC5F-DF85AD10BA3F}"/>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5" name="Text Placeholder 3">
            <a:extLst>
              <a:ext uri="{FF2B5EF4-FFF2-40B4-BE49-F238E27FC236}">
                <a16:creationId xmlns:a16="http://schemas.microsoft.com/office/drawing/2014/main" id="{47931746-EE72-E501-E583-1218E82991FF}"/>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3892438966"/>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BE84340-BD33-8E44-99AA-69963886122B}"/>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17737617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_you">
    <p:bg>
      <p:bgPr>
        <a:solidFill>
          <a:schemeClr val="tx1"/>
        </a:solid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2B93596-9EFA-D1CF-1891-B79E8C134296}"/>
              </a:ext>
            </a:extLst>
          </p:cNvPr>
          <p:cNvSpPr>
            <a:spLocks noGrp="1"/>
          </p:cNvSpPr>
          <p:nvPr>
            <p:ph type="body" sz="quarter" idx="12"/>
          </p:nvPr>
        </p:nvSpPr>
        <p:spPr>
          <a:xfrm>
            <a:off x="6008594" y="1585875"/>
            <a:ext cx="3827462" cy="257250"/>
          </a:xfrm>
          <a:prstGeom prst="rect">
            <a:avLst/>
          </a:prstGeom>
        </p:spPr>
        <p:txBody>
          <a:bodyPr/>
          <a:lstStyle>
            <a:lvl1pPr>
              <a:defRPr sz="1600" b="0" i="0">
                <a:solidFill>
                  <a:schemeClr val="bg1"/>
                </a:solidFill>
                <a:latin typeface="Calibri" panose="020F0502020204030204" pitchFamily="34" charset="0"/>
                <a:cs typeface="Calibri" panose="020F0502020204030204" pitchFamily="34" charset="0"/>
              </a:defRPr>
            </a:lvl1pPr>
          </a:lstStyle>
          <a:p>
            <a:r>
              <a:rPr lang="en-US"/>
              <a:t>For more information, contact</a:t>
            </a:r>
          </a:p>
        </p:txBody>
      </p:sp>
      <p:sp>
        <p:nvSpPr>
          <p:cNvPr id="7" name="Text Placeholder 3">
            <a:extLst>
              <a:ext uri="{FF2B5EF4-FFF2-40B4-BE49-F238E27FC236}">
                <a16:creationId xmlns:a16="http://schemas.microsoft.com/office/drawing/2014/main" id="{6FDC7A20-9DDC-243D-12E0-D419647A673B}"/>
              </a:ext>
            </a:extLst>
          </p:cNvPr>
          <p:cNvSpPr>
            <a:spLocks noGrp="1"/>
          </p:cNvSpPr>
          <p:nvPr>
            <p:ph type="body" sz="quarter" idx="13"/>
          </p:nvPr>
        </p:nvSpPr>
        <p:spPr>
          <a:xfrm>
            <a:off x="6008594" y="2359058"/>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r>
              <a:rPr lang="en-US"/>
              <a:t>Name</a:t>
            </a:r>
          </a:p>
        </p:txBody>
      </p:sp>
      <p:sp>
        <p:nvSpPr>
          <p:cNvPr id="8" name="Text Placeholder 4">
            <a:extLst>
              <a:ext uri="{FF2B5EF4-FFF2-40B4-BE49-F238E27FC236}">
                <a16:creationId xmlns:a16="http://schemas.microsoft.com/office/drawing/2014/main" id="{DF0BB83A-8F61-9449-F88A-D14428FB92FB}"/>
              </a:ext>
            </a:extLst>
          </p:cNvPr>
          <p:cNvSpPr>
            <a:spLocks noGrp="1"/>
          </p:cNvSpPr>
          <p:nvPr>
            <p:ph type="body" sz="quarter" idx="14"/>
          </p:nvPr>
        </p:nvSpPr>
        <p:spPr>
          <a:xfrm>
            <a:off x="6008594" y="2744373"/>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r>
              <a:rPr lang="en-US"/>
              <a:t>Position title</a:t>
            </a:r>
          </a:p>
        </p:txBody>
      </p:sp>
      <p:sp>
        <p:nvSpPr>
          <p:cNvPr id="9" name="Text Placeholder 5">
            <a:extLst>
              <a:ext uri="{FF2B5EF4-FFF2-40B4-BE49-F238E27FC236}">
                <a16:creationId xmlns:a16="http://schemas.microsoft.com/office/drawing/2014/main" id="{928CEB9B-E281-2F84-4094-6D6C75AE1667}"/>
              </a:ext>
            </a:extLst>
          </p:cNvPr>
          <p:cNvSpPr>
            <a:spLocks noGrp="1"/>
          </p:cNvSpPr>
          <p:nvPr>
            <p:ph type="body" sz="quarter" idx="15"/>
          </p:nvPr>
        </p:nvSpPr>
        <p:spPr>
          <a:xfrm>
            <a:off x="6008594" y="3273458"/>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Insert email</a:t>
            </a:r>
          </a:p>
        </p:txBody>
      </p:sp>
      <p:sp>
        <p:nvSpPr>
          <p:cNvPr id="10" name="Text Placeholder 6">
            <a:extLst>
              <a:ext uri="{FF2B5EF4-FFF2-40B4-BE49-F238E27FC236}">
                <a16:creationId xmlns:a16="http://schemas.microsoft.com/office/drawing/2014/main" id="{4B5D4FBD-9119-A47E-823E-8468ED6CF450}"/>
              </a:ext>
            </a:extLst>
          </p:cNvPr>
          <p:cNvSpPr>
            <a:spLocks noGrp="1"/>
          </p:cNvSpPr>
          <p:nvPr>
            <p:ph type="body" sz="quarter" idx="16"/>
          </p:nvPr>
        </p:nvSpPr>
        <p:spPr>
          <a:xfrm>
            <a:off x="6008594" y="3560388"/>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+1 000 000 000</a:t>
            </a:r>
          </a:p>
        </p:txBody>
      </p:sp>
      <p:sp>
        <p:nvSpPr>
          <p:cNvPr id="11" name="Text Placeholder 7">
            <a:extLst>
              <a:ext uri="{FF2B5EF4-FFF2-40B4-BE49-F238E27FC236}">
                <a16:creationId xmlns:a16="http://schemas.microsoft.com/office/drawing/2014/main" id="{C67B81F6-EE7E-69A9-E411-F7C52303401A}"/>
              </a:ext>
            </a:extLst>
          </p:cNvPr>
          <p:cNvSpPr>
            <a:spLocks noGrp="1"/>
          </p:cNvSpPr>
          <p:nvPr>
            <p:ph type="body" sz="quarter" idx="17"/>
          </p:nvPr>
        </p:nvSpPr>
        <p:spPr>
          <a:xfrm>
            <a:off x="6008594" y="4117149"/>
            <a:ext cx="3827462" cy="1173078"/>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sp>
        <p:nvSpPr>
          <p:cNvPr id="12" name="Title 2">
            <a:extLst>
              <a:ext uri="{FF2B5EF4-FFF2-40B4-BE49-F238E27FC236}">
                <a16:creationId xmlns:a16="http://schemas.microsoft.com/office/drawing/2014/main" id="{7D40B0A2-8366-4164-6D42-A15D2F6F574B}"/>
              </a:ext>
            </a:extLst>
          </p:cNvPr>
          <p:cNvSpPr>
            <a:spLocks noGrp="1"/>
          </p:cNvSpPr>
          <p:nvPr>
            <p:ph type="title" hasCustomPrompt="1"/>
          </p:nvPr>
        </p:nvSpPr>
        <p:spPr>
          <a:xfrm>
            <a:off x="457200" y="1353882"/>
            <a:ext cx="4220135" cy="1107996"/>
          </a:xfrm>
          <a:prstGeom prst="rect">
            <a:avLst/>
          </a:prstGeom>
        </p:spPr>
        <p:txBody>
          <a:bodyPr wrap="square">
            <a:spAutoFit/>
          </a:bodyPr>
          <a:lstStyle>
            <a:lvl1pPr>
              <a:defRPr sz="7200" b="0" i="0">
                <a:gradFill>
                  <a:gsLst>
                    <a:gs pos="50000">
                      <a:schemeClr val="accent2"/>
                    </a:gs>
                    <a:gs pos="70000">
                      <a:schemeClr val="accent5"/>
                    </a:gs>
                    <a:gs pos="100000">
                      <a:schemeClr val="accent4"/>
                    </a:gs>
                  </a:gsLst>
                  <a:lin ang="1200000" scaled="0"/>
                </a:gradFill>
                <a:latin typeface="Calibri" panose="020F0502020204030204" pitchFamily="34" charset="0"/>
                <a:cs typeface="Calibri" panose="020F0502020204030204" pitchFamily="34" charset="0"/>
              </a:defRPr>
            </a:lvl1pPr>
          </a:lstStyle>
          <a:p>
            <a:r>
              <a:rPr lang="en-US"/>
              <a:t>Thank you!</a:t>
            </a:r>
          </a:p>
        </p:txBody>
      </p:sp>
      <p:cxnSp>
        <p:nvCxnSpPr>
          <p:cNvPr id="16" name="Straight Connector 15">
            <a:extLst>
              <a:ext uri="{FF2B5EF4-FFF2-40B4-BE49-F238E27FC236}">
                <a16:creationId xmlns:a16="http://schemas.microsoft.com/office/drawing/2014/main" id="{32A2464A-FAB8-9787-5897-30B871357252}"/>
              </a:ext>
            </a:extLst>
          </p:cNvPr>
          <p:cNvCxnSpPr>
            <a:cxnSpLocks/>
          </p:cNvCxnSpPr>
          <p:nvPr userDrawn="1"/>
        </p:nvCxnSpPr>
        <p:spPr>
          <a:xfrm>
            <a:off x="6008594" y="1981200"/>
            <a:ext cx="624840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3767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_you_photo">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2" name="Title 2">
            <a:extLst>
              <a:ext uri="{FF2B5EF4-FFF2-40B4-BE49-F238E27FC236}">
                <a16:creationId xmlns:a16="http://schemas.microsoft.com/office/drawing/2014/main" id="{C4526B2C-80FA-F150-338B-DB03C5073388}"/>
              </a:ext>
            </a:extLst>
          </p:cNvPr>
          <p:cNvSpPr>
            <a:spLocks noGrp="1"/>
          </p:cNvSpPr>
          <p:nvPr>
            <p:ph type="title" hasCustomPrompt="1"/>
          </p:nvPr>
        </p:nvSpPr>
        <p:spPr>
          <a:xfrm>
            <a:off x="474663" y="1035424"/>
            <a:ext cx="4648200" cy="1107996"/>
          </a:xfrm>
          <a:prstGeom prst="rect">
            <a:avLst/>
          </a:prstGeom>
        </p:spPr>
        <p:txBody>
          <a:bodyPr vert="horz" wrap="square" lIns="0" tIns="0" rIns="0" bIns="0" rtlCol="0" anchor="t">
            <a:spAutoFit/>
          </a:bodyPr>
          <a:lstStyle>
            <a:lvl1pPr>
              <a:defRPr lang="en-US" sz="7200" b="0" dirty="0">
                <a:gradFill>
                  <a:gsLst>
                    <a:gs pos="50000">
                      <a:schemeClr val="accent2"/>
                    </a:gs>
                    <a:gs pos="70000">
                      <a:schemeClr val="accent5"/>
                    </a:gs>
                    <a:gs pos="100000">
                      <a:schemeClr val="accent4"/>
                    </a:gs>
                  </a:gsLst>
                  <a:lin ang="1200000" scaled="0"/>
                </a:gradFill>
                <a:latin typeface="Calibri" panose="020F0502020204030204" pitchFamily="34" charset="0"/>
              </a:defRPr>
            </a:lvl1pPr>
          </a:lstStyle>
          <a:p>
            <a:pPr lvl="0"/>
            <a:r>
              <a:rPr lang="en-US"/>
              <a:t>Thank you!</a:t>
            </a:r>
          </a:p>
        </p:txBody>
      </p:sp>
      <p:sp>
        <p:nvSpPr>
          <p:cNvPr id="5" name="Text Placeholder 2">
            <a:extLst>
              <a:ext uri="{FF2B5EF4-FFF2-40B4-BE49-F238E27FC236}">
                <a16:creationId xmlns:a16="http://schemas.microsoft.com/office/drawing/2014/main" id="{7AF9CC8A-BAB0-4529-6083-A3D7F01CE458}"/>
              </a:ext>
            </a:extLst>
          </p:cNvPr>
          <p:cNvSpPr>
            <a:spLocks noGrp="1"/>
          </p:cNvSpPr>
          <p:nvPr>
            <p:ph type="body" sz="quarter" idx="12"/>
          </p:nvPr>
        </p:nvSpPr>
        <p:spPr>
          <a:xfrm>
            <a:off x="474663" y="2540616"/>
            <a:ext cx="3827462" cy="257250"/>
          </a:xfrm>
          <a:prstGeom prst="rect">
            <a:avLst/>
          </a:prstGeom>
        </p:spPr>
        <p:txBody>
          <a:bodyPr/>
          <a:lstStyle>
            <a:lvl1pPr>
              <a:defRPr sz="1600" b="0" i="0">
                <a:solidFill>
                  <a:schemeClr val="bg1"/>
                </a:solidFill>
                <a:latin typeface="Calibri" panose="020F0502020204030204" pitchFamily="34" charset="0"/>
                <a:cs typeface="Calibri" panose="020F0502020204030204" pitchFamily="34" charset="0"/>
              </a:defRPr>
            </a:lvl1pPr>
          </a:lstStyle>
          <a:p>
            <a:r>
              <a:rPr lang="en-US"/>
              <a:t>For more information, contact</a:t>
            </a:r>
          </a:p>
        </p:txBody>
      </p:sp>
      <p:sp>
        <p:nvSpPr>
          <p:cNvPr id="6" name="Text Placeholder 3">
            <a:extLst>
              <a:ext uri="{FF2B5EF4-FFF2-40B4-BE49-F238E27FC236}">
                <a16:creationId xmlns:a16="http://schemas.microsoft.com/office/drawing/2014/main" id="{25054708-622B-37B7-6E33-486A71C9526E}"/>
              </a:ext>
            </a:extLst>
          </p:cNvPr>
          <p:cNvSpPr>
            <a:spLocks noGrp="1"/>
          </p:cNvSpPr>
          <p:nvPr>
            <p:ph type="body" sz="quarter" idx="13"/>
          </p:nvPr>
        </p:nvSpPr>
        <p:spPr>
          <a:xfrm>
            <a:off x="474663" y="3313799"/>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r>
              <a:rPr lang="en-US"/>
              <a:t>Name</a:t>
            </a:r>
          </a:p>
        </p:txBody>
      </p:sp>
      <p:sp>
        <p:nvSpPr>
          <p:cNvPr id="7" name="Text Placeholder 4">
            <a:extLst>
              <a:ext uri="{FF2B5EF4-FFF2-40B4-BE49-F238E27FC236}">
                <a16:creationId xmlns:a16="http://schemas.microsoft.com/office/drawing/2014/main" id="{756D2A3F-CCA1-F399-D035-1BB32FED6345}"/>
              </a:ext>
            </a:extLst>
          </p:cNvPr>
          <p:cNvSpPr>
            <a:spLocks noGrp="1"/>
          </p:cNvSpPr>
          <p:nvPr>
            <p:ph type="body" sz="quarter" idx="14"/>
          </p:nvPr>
        </p:nvSpPr>
        <p:spPr>
          <a:xfrm>
            <a:off x="474663" y="3672220"/>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r>
              <a:rPr lang="en-US"/>
              <a:t>Position title</a:t>
            </a:r>
          </a:p>
        </p:txBody>
      </p:sp>
      <p:sp>
        <p:nvSpPr>
          <p:cNvPr id="8" name="Text Placeholder 5">
            <a:extLst>
              <a:ext uri="{FF2B5EF4-FFF2-40B4-BE49-F238E27FC236}">
                <a16:creationId xmlns:a16="http://schemas.microsoft.com/office/drawing/2014/main" id="{D50C7B71-5C80-8C3A-B66C-42F7296EB9CC}"/>
              </a:ext>
            </a:extLst>
          </p:cNvPr>
          <p:cNvSpPr>
            <a:spLocks noGrp="1"/>
          </p:cNvSpPr>
          <p:nvPr>
            <p:ph type="body" sz="quarter" idx="15"/>
          </p:nvPr>
        </p:nvSpPr>
        <p:spPr>
          <a:xfrm>
            <a:off x="474663" y="4201305"/>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Insert email</a:t>
            </a:r>
          </a:p>
        </p:txBody>
      </p:sp>
      <p:sp>
        <p:nvSpPr>
          <p:cNvPr id="9" name="Text Placeholder 6">
            <a:extLst>
              <a:ext uri="{FF2B5EF4-FFF2-40B4-BE49-F238E27FC236}">
                <a16:creationId xmlns:a16="http://schemas.microsoft.com/office/drawing/2014/main" id="{0BFDDCB6-69BB-2359-40AB-46BA1DA744F3}"/>
              </a:ext>
            </a:extLst>
          </p:cNvPr>
          <p:cNvSpPr>
            <a:spLocks noGrp="1"/>
          </p:cNvSpPr>
          <p:nvPr>
            <p:ph type="body" sz="quarter" idx="16"/>
          </p:nvPr>
        </p:nvSpPr>
        <p:spPr>
          <a:xfrm>
            <a:off x="474663" y="4488235"/>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+1 000 000 000</a:t>
            </a:r>
          </a:p>
        </p:txBody>
      </p:sp>
      <p:sp>
        <p:nvSpPr>
          <p:cNvPr id="10" name="Text Placeholder 7">
            <a:extLst>
              <a:ext uri="{FF2B5EF4-FFF2-40B4-BE49-F238E27FC236}">
                <a16:creationId xmlns:a16="http://schemas.microsoft.com/office/drawing/2014/main" id="{3D16F9E7-5E17-1B62-F499-C761278885E7}"/>
              </a:ext>
            </a:extLst>
          </p:cNvPr>
          <p:cNvSpPr>
            <a:spLocks noGrp="1"/>
          </p:cNvSpPr>
          <p:nvPr>
            <p:ph type="body" sz="quarter" idx="17"/>
          </p:nvPr>
        </p:nvSpPr>
        <p:spPr>
          <a:xfrm>
            <a:off x="474663" y="4897078"/>
            <a:ext cx="3827462" cy="1173078"/>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cxnSp>
        <p:nvCxnSpPr>
          <p:cNvPr id="11" name="Straight Connector 10">
            <a:extLst>
              <a:ext uri="{FF2B5EF4-FFF2-40B4-BE49-F238E27FC236}">
                <a16:creationId xmlns:a16="http://schemas.microsoft.com/office/drawing/2014/main" id="{68FF80AE-E38B-EC18-E1B5-2B5AAE36C2F4}"/>
              </a:ext>
            </a:extLst>
          </p:cNvPr>
          <p:cNvCxnSpPr>
            <a:cxnSpLocks/>
          </p:cNvCxnSpPr>
          <p:nvPr userDrawn="1"/>
        </p:nvCxnSpPr>
        <p:spPr>
          <a:xfrm>
            <a:off x="474663" y="2935941"/>
            <a:ext cx="3534335"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99161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x_Photo_+_Caption_A">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50EF9F7-1BDD-C412-DA7B-D3D0D1ABA091}"/>
              </a:ext>
            </a:extLst>
          </p:cNvPr>
          <p:cNvSpPr>
            <a:spLocks noGrp="1"/>
          </p:cNvSpPr>
          <p:nvPr>
            <p:ph type="pic" sz="quarter" idx="13"/>
          </p:nvPr>
        </p:nvSpPr>
        <p:spPr>
          <a:xfrm>
            <a:off x="647700" y="670773"/>
            <a:ext cx="10896600" cy="5539527"/>
          </a:xfrm>
          <a:prstGeom prst="rect">
            <a:avLst/>
          </a:prstGeom>
        </p:spPr>
        <p:txBody>
          <a:bodyPr/>
          <a:lstStyle/>
          <a:p>
            <a:endParaRPr lang="en-US"/>
          </a:p>
        </p:txBody>
      </p:sp>
      <p:sp>
        <p:nvSpPr>
          <p:cNvPr id="2" name="Rectangle 1">
            <a:extLst>
              <a:ext uri="{FF2B5EF4-FFF2-40B4-BE49-F238E27FC236}">
                <a16:creationId xmlns:a16="http://schemas.microsoft.com/office/drawing/2014/main" id="{F7C1B8CB-9FFB-8D0A-F788-18710501B096}"/>
              </a:ext>
            </a:extLst>
          </p:cNvPr>
          <p:cNvSpPr/>
          <p:nvPr userDrawn="1"/>
        </p:nvSpPr>
        <p:spPr bwMode="auto">
          <a:xfrm>
            <a:off x="0" y="2679405"/>
            <a:ext cx="4924396" cy="4178595"/>
          </a:xfrm>
          <a:prstGeom prst="rect">
            <a:avLst/>
          </a:prstGeom>
          <a:solidFill>
            <a:srgbClr val="161616"/>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8" name="Oval 7">
            <a:extLst>
              <a:ext uri="{FF2B5EF4-FFF2-40B4-BE49-F238E27FC236}">
                <a16:creationId xmlns:a16="http://schemas.microsoft.com/office/drawing/2014/main" id="{08E94620-1500-8D43-BD64-006D83AE4B8E}"/>
              </a:ext>
            </a:extLst>
          </p:cNvPr>
          <p:cNvSpPr/>
          <p:nvPr userDrawn="1"/>
        </p:nvSpPr>
        <p:spPr bwMode="auto">
          <a:xfrm>
            <a:off x="-2151983" y="5103629"/>
            <a:ext cx="3848986" cy="3848986"/>
          </a:xfrm>
          <a:prstGeom prst="ellipse">
            <a:avLst/>
          </a:prstGeom>
          <a:solidFill>
            <a:srgbClr val="8B97FF">
              <a:alpha val="65000"/>
            </a:srgbClr>
          </a:solidFill>
          <a:ln>
            <a:noFill/>
          </a:ln>
          <a:effectLst>
            <a:softEdge rad="80594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Calibri" panose="020F0502020204030204" pitchFamily="34" charset="0"/>
            </a:endParaRPr>
          </a:p>
        </p:txBody>
      </p:sp>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47699" y="3809007"/>
            <a:ext cx="3722281" cy="1169551"/>
          </a:xfrm>
          <a:prstGeom prst="rect">
            <a:avLst/>
          </a:prstGeom>
        </p:spPr>
        <p:txBody>
          <a:bodyPr wrap="square">
            <a:spAutoFit/>
          </a:bodyPr>
          <a:lstStyle>
            <a:lvl1pPr>
              <a:lnSpc>
                <a:spcPct val="100000"/>
              </a:lnSpc>
              <a:spcBef>
                <a:spcPts val="0"/>
              </a:spcBef>
              <a:defRPr sz="38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Caption with two or more lines</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47700" y="3428999"/>
            <a:ext cx="3732914" cy="184666"/>
          </a:xfrm>
          <a:prstGeom prst="rect">
            <a:avLst/>
          </a:prstGeom>
        </p:spPr>
        <p:txBody>
          <a:bodyPr wrap="square">
            <a:spAutoFit/>
          </a:bodyPr>
          <a:lstStyle>
            <a:lvl1pPr>
              <a:lnSpc>
                <a:spcPct val="100000"/>
              </a:lnSpc>
              <a:spcBef>
                <a:spcPts val="0"/>
              </a:spcBef>
              <a:defRPr sz="1200" b="1" spc="300">
                <a:solidFill>
                  <a:schemeClr val="bg1"/>
                </a:solidFill>
                <a:latin typeface="+mj-lt"/>
                <a:cs typeface="Calibri Light" panose="020F0302020204030204" pitchFamily="34" charset="0"/>
              </a:defRPr>
            </a:lvl1pPr>
            <a:lvl2pPr>
              <a:buNone/>
              <a:defRPr/>
            </a:lvl2pPr>
          </a:lstStyle>
          <a:p>
            <a:pPr lvl="0"/>
            <a:r>
              <a:rPr lang="en-US">
                <a:effectLst/>
              </a:rPr>
              <a:t>PREHEADER</a:t>
            </a:r>
            <a:endParaRPr lang="en-US"/>
          </a:p>
        </p:txBody>
      </p:sp>
      <p:sp>
        <p:nvSpPr>
          <p:cNvPr id="3" name="Text Placeholder 4">
            <a:extLst>
              <a:ext uri="{FF2B5EF4-FFF2-40B4-BE49-F238E27FC236}">
                <a16:creationId xmlns:a16="http://schemas.microsoft.com/office/drawing/2014/main" id="{184CEF6B-33E9-BCE0-3818-CFEBB6352D89}"/>
              </a:ext>
            </a:extLst>
          </p:cNvPr>
          <p:cNvSpPr>
            <a:spLocks noGrp="1"/>
          </p:cNvSpPr>
          <p:nvPr>
            <p:ph type="body" sz="quarter" idx="12" hasCustomPrompt="1"/>
          </p:nvPr>
        </p:nvSpPr>
        <p:spPr>
          <a:xfrm>
            <a:off x="647700" y="5438001"/>
            <a:ext cx="3690384" cy="276999"/>
          </a:xfrm>
          <a:prstGeom prst="rect">
            <a:avLst/>
          </a:prstGeom>
        </p:spPr>
        <p:txBody>
          <a:bodyPr wrap="square">
            <a:spAutoFit/>
          </a:bodyPr>
          <a:lstStyle>
            <a:lvl1pPr>
              <a:lnSpc>
                <a:spcPct val="10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a:t>
            </a:r>
            <a:endParaRPr lang="en-US"/>
          </a:p>
        </p:txBody>
      </p:sp>
      <p:sp>
        <p:nvSpPr>
          <p:cNvPr id="4" name="TextBox 3">
            <a:extLst>
              <a:ext uri="{FF2B5EF4-FFF2-40B4-BE49-F238E27FC236}">
                <a16:creationId xmlns:a16="http://schemas.microsoft.com/office/drawing/2014/main" id="{332FADFE-CDC9-BCE0-575D-8C2B21EF5ECA}"/>
              </a:ext>
            </a:extLst>
          </p:cNvPr>
          <p:cNvSpPr txBox="1"/>
          <p:nvPr userDrawn="1"/>
        </p:nvSpPr>
        <p:spPr>
          <a:xfrm>
            <a:off x="2271713" y="-85725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pic>
        <p:nvPicPr>
          <p:cNvPr id="6" name="Picture 5">
            <a:extLst>
              <a:ext uri="{FF2B5EF4-FFF2-40B4-BE49-F238E27FC236}">
                <a16:creationId xmlns:a16="http://schemas.microsoft.com/office/drawing/2014/main" id="{B7FE3F6A-717B-D671-C21C-B99B4FB231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237004"/>
            <a:ext cx="495300" cy="182096"/>
          </a:xfrm>
          <a:prstGeom prst="rect">
            <a:avLst/>
          </a:prstGeom>
        </p:spPr>
      </p:pic>
      <p:sp>
        <p:nvSpPr>
          <p:cNvPr id="9" name="TextBox 8">
            <a:extLst>
              <a:ext uri="{FF2B5EF4-FFF2-40B4-BE49-F238E27FC236}">
                <a16:creationId xmlns:a16="http://schemas.microsoft.com/office/drawing/2014/main" id="{E5AA398A-2E47-0C00-F4A0-87498FC7BBC1}"/>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10" name="Text Placeholder 3">
            <a:extLst>
              <a:ext uri="{FF2B5EF4-FFF2-40B4-BE49-F238E27FC236}">
                <a16:creationId xmlns:a16="http://schemas.microsoft.com/office/drawing/2014/main" id="{E8E7F306-CD25-215E-BBB0-42720869F90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877451240"/>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12192000" cy="932688"/>
          </a:xfrm>
          <a:prstGeom prst="rect">
            <a:avLst/>
          </a:prstGeom>
        </p:spPr>
        <p:txBody>
          <a:bodyPr vert="horz" lIns="274320" tIns="45720" rIns="91440" bIns="45720" rtlCol="0" anchor="ctr">
            <a:normAutofit/>
          </a:bodyPr>
          <a:lstStyle>
            <a:lvl1pPr>
              <a:defRPr lang="en-US" sz="3200" cap="all" baseline="0" dirty="0">
                <a:latin typeface="+mj-lt"/>
                <a:ea typeface="+mj-ea"/>
                <a:cs typeface="Arial Black"/>
              </a:defRPr>
            </a:lvl1pPr>
          </a:lstStyle>
          <a:p>
            <a:pPr lvl="0">
              <a:spcBef>
                <a:spcPct val="0"/>
              </a:spcBef>
              <a:buNone/>
            </a:pPr>
            <a:r>
              <a:rPr lang="en-US"/>
              <a:t>CLICK TO ADD TITLE</a:t>
            </a:r>
          </a:p>
        </p:txBody>
      </p:sp>
    </p:spTree>
    <p:extLst>
      <p:ext uri="{BB962C8B-B14F-4D97-AF65-F5344CB8AC3E}">
        <p14:creationId xmlns:p14="http://schemas.microsoft.com/office/powerpoint/2010/main" val="26189868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480484" y="1439864"/>
            <a:ext cx="11119104" cy="4511040"/>
          </a:xfrm>
          <a:prstGeom prst="rect">
            <a:avLst/>
          </a:prstGeom>
        </p:spPr>
        <p:txBody>
          <a:bodyPr vert="horz" lIns="68576" tIns="34289" rIns="68576" bIns="34289" rtlCol="0">
            <a:normAutofit/>
          </a:bodyPr>
          <a:lstStyle>
            <a:lvl1pPr marL="173716" marR="0" indent="-173716" algn="l" defTabSz="457143" rtl="0" eaLnBrk="1" fontAlgn="auto" latinLnBrk="0" hangingPunct="1">
              <a:lnSpc>
                <a:spcPct val="120000"/>
              </a:lnSpc>
              <a:spcBef>
                <a:spcPts val="0"/>
              </a:spcBef>
              <a:spcAft>
                <a:spcPts val="1000"/>
              </a:spcAft>
              <a:buClr>
                <a:schemeClr val="accent2"/>
              </a:buClr>
              <a:buSzTx/>
              <a:buFont typeface="Arial"/>
              <a:buChar char="•"/>
              <a:tabLst/>
              <a:defRPr sz="1867" baseline="0">
                <a:solidFill>
                  <a:schemeClr val="tx1"/>
                </a:solidFill>
              </a:defRPr>
            </a:lvl1pPr>
            <a:lvl2pPr marL="742857" indent="-285717">
              <a:lnSpc>
                <a:spcPct val="120000"/>
              </a:lnSpc>
              <a:buClr>
                <a:schemeClr val="tx1"/>
              </a:buClr>
              <a:buSzPct val="100000"/>
              <a:buFont typeface="Lucida Grande"/>
              <a:buChar char="–"/>
              <a:defRPr sz="1600" baseline="0">
                <a:solidFill>
                  <a:schemeClr val="tx1"/>
                </a:solidFill>
              </a:defRPr>
            </a:lvl2pPr>
            <a:lvl3pPr>
              <a:lnSpc>
                <a:spcPct val="120000"/>
              </a:lnSpc>
              <a:defRPr sz="1467" baseline="0">
                <a:solidFill>
                  <a:schemeClr val="tx1"/>
                </a:solidFill>
              </a:defRPr>
            </a:lvl3pPr>
            <a:lvl4pPr>
              <a:defRPr sz="1600"/>
            </a:lvl4pPr>
            <a:lvl5pPr>
              <a:defRPr sz="1600"/>
            </a:lvl5pPr>
          </a:lstStyle>
          <a:p>
            <a:pPr lvl="0"/>
            <a:r>
              <a:rPr lang="en-US"/>
              <a:t>Click to add bulleted list</a:t>
            </a:r>
          </a:p>
          <a:p>
            <a:pPr lvl="1"/>
            <a:r>
              <a:rPr lang="en-US"/>
              <a:t>Second Level Bullet</a:t>
            </a:r>
          </a:p>
          <a:p>
            <a:pPr lvl="2"/>
            <a:r>
              <a:rPr lang="en-US"/>
              <a:t>Third Level Bullet</a:t>
            </a:r>
            <a:br>
              <a:rPr lang="en-US"/>
            </a:br>
            <a:endParaRPr lang="en-US"/>
          </a:p>
          <a:p>
            <a:pPr lvl="0"/>
            <a:r>
              <a:rPr lang="en-US"/>
              <a:t>Click to add bulleted list</a:t>
            </a:r>
          </a:p>
          <a:p>
            <a:pPr lvl="0"/>
            <a:r>
              <a:rPr lang="en-US"/>
              <a:t>Click to add bulleted list</a:t>
            </a:r>
          </a:p>
          <a:p>
            <a:pPr lvl="0"/>
            <a:r>
              <a:rPr lang="en-US"/>
              <a:t>Click to add bulleted list</a:t>
            </a:r>
          </a:p>
        </p:txBody>
      </p:sp>
      <p:sp>
        <p:nvSpPr>
          <p:cNvPr id="4" name="Text Placeholder 6"/>
          <p:cNvSpPr>
            <a:spLocks noGrp="1"/>
          </p:cNvSpPr>
          <p:nvPr>
            <p:ph type="body" sz="quarter" idx="10" hasCustomPrompt="1"/>
          </p:nvPr>
        </p:nvSpPr>
        <p:spPr>
          <a:xfrm>
            <a:off x="0" y="0"/>
            <a:ext cx="12192000" cy="932688"/>
          </a:xfrm>
          <a:prstGeom prst="rect">
            <a:avLst/>
          </a:prstGeom>
        </p:spPr>
        <p:txBody>
          <a:bodyPr vert="horz" lIns="274320" tIns="45720" rIns="91440" bIns="45720" rtlCol="0" anchor="ctr">
            <a:normAutofit/>
          </a:bodyPr>
          <a:lstStyle>
            <a:lvl1pPr>
              <a:defRPr lang="en-US" sz="3200" cap="all" baseline="0" dirty="0">
                <a:latin typeface="+mj-lt"/>
                <a:ea typeface="+mj-ea"/>
                <a:cs typeface="Arial Black"/>
              </a:defRPr>
            </a:lvl1pPr>
          </a:lstStyle>
          <a:p>
            <a:pPr lvl="0">
              <a:spcBef>
                <a:spcPct val="0"/>
              </a:spcBef>
              <a:buNone/>
            </a:pPr>
            <a:r>
              <a:rPr lang="en-US"/>
              <a:t>CLICK TO ADD TITLE</a:t>
            </a:r>
          </a:p>
        </p:txBody>
      </p:sp>
    </p:spTree>
    <p:extLst>
      <p:ext uri="{BB962C8B-B14F-4D97-AF65-F5344CB8AC3E}">
        <p14:creationId xmlns:p14="http://schemas.microsoft.com/office/powerpoint/2010/main" val="1634008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ase Study - Diagram">
    <p:spTree>
      <p:nvGrpSpPr>
        <p:cNvPr id="1" name=""/>
        <p:cNvGrpSpPr/>
        <p:nvPr/>
      </p:nvGrpSpPr>
      <p:grpSpPr>
        <a:xfrm>
          <a:off x="0" y="0"/>
          <a:ext cx="0" cy="0"/>
          <a:chOff x="0" y="0"/>
          <a:chExt cx="0" cy="0"/>
        </a:xfrm>
      </p:grpSpPr>
      <p:sp>
        <p:nvSpPr>
          <p:cNvPr id="8" name="Rectangle 7"/>
          <p:cNvSpPr/>
          <p:nvPr userDrawn="1"/>
        </p:nvSpPr>
        <p:spPr>
          <a:xfrm flipH="1">
            <a:off x="0" y="0"/>
            <a:ext cx="46228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 name="Text Placeholder 6"/>
          <p:cNvSpPr>
            <a:spLocks noGrp="1"/>
          </p:cNvSpPr>
          <p:nvPr>
            <p:ph type="body" sz="quarter" idx="10" hasCustomPrompt="1"/>
          </p:nvPr>
        </p:nvSpPr>
        <p:spPr>
          <a:xfrm>
            <a:off x="0" y="939800"/>
            <a:ext cx="4622800" cy="932688"/>
          </a:xfrm>
          <a:prstGeom prst="rect">
            <a:avLst/>
          </a:prstGeom>
        </p:spPr>
        <p:txBody>
          <a:bodyPr vert="horz" lIns="274320" tIns="45720" rIns="91440" bIns="45720" rtlCol="0" anchor="ctr">
            <a:normAutofit/>
          </a:bodyPr>
          <a:lstStyle>
            <a:lvl1pPr>
              <a:defRPr lang="en-US" sz="2667" cap="all" baseline="0" dirty="0">
                <a:latin typeface="+mj-lt"/>
                <a:ea typeface="+mj-ea"/>
                <a:cs typeface="Arial Black"/>
              </a:defRPr>
            </a:lvl1pPr>
          </a:lstStyle>
          <a:p>
            <a:pPr lvl="0">
              <a:spcBef>
                <a:spcPct val="0"/>
              </a:spcBef>
              <a:buNone/>
            </a:pPr>
            <a:r>
              <a:rPr lang="en-US"/>
              <a:t>CLICK TO ADD TITLE</a:t>
            </a:r>
          </a:p>
        </p:txBody>
      </p:sp>
      <p:sp>
        <p:nvSpPr>
          <p:cNvPr id="6" name="Picture Placeholder 5"/>
          <p:cNvSpPr>
            <a:spLocks noGrp="1"/>
          </p:cNvSpPr>
          <p:nvPr>
            <p:ph type="pic" sz="quarter" idx="11" hasCustomPrompt="1"/>
          </p:nvPr>
        </p:nvSpPr>
        <p:spPr>
          <a:xfrm>
            <a:off x="406400" y="274320"/>
            <a:ext cx="1320800" cy="665480"/>
          </a:xfrm>
          <a:prstGeom prst="rect">
            <a:avLst/>
          </a:prstGeom>
        </p:spPr>
        <p:txBody>
          <a:bodyPr anchor="ctr" anchorCtr="0"/>
          <a:lstStyle>
            <a:lvl1pPr marL="0" indent="0" algn="ctr">
              <a:buNone/>
              <a:defRPr/>
            </a:lvl1pPr>
          </a:lstStyle>
          <a:p>
            <a:r>
              <a:rPr lang="en-US"/>
              <a:t>logo</a:t>
            </a:r>
          </a:p>
        </p:txBody>
      </p:sp>
      <p:sp>
        <p:nvSpPr>
          <p:cNvPr id="10" name="TextBox 9"/>
          <p:cNvSpPr txBox="1"/>
          <p:nvPr userDrawn="1"/>
        </p:nvSpPr>
        <p:spPr>
          <a:xfrm>
            <a:off x="1174079" y="6562319"/>
            <a:ext cx="3088640" cy="215442"/>
          </a:xfrm>
          <a:prstGeom prst="rect">
            <a:avLst/>
          </a:prstGeom>
          <a:noFill/>
        </p:spPr>
        <p:txBody>
          <a:bodyPr wrap="square" lIns="91368" tIns="45719" rIns="91368" bIns="45719" rtlCol="0">
            <a:spAutoFit/>
          </a:bodyPr>
          <a:lstStyle/>
          <a:p>
            <a:pPr defTabSz="456723"/>
            <a:r>
              <a:rPr lang="en-US" sz="800" kern="0" spc="20">
                <a:solidFill>
                  <a:schemeClr val="accent1"/>
                </a:solidFill>
                <a:cs typeface="Trebuchet MS"/>
              </a:rPr>
              <a:t>CONFIDENTIAL</a:t>
            </a:r>
          </a:p>
        </p:txBody>
      </p:sp>
      <p:cxnSp>
        <p:nvCxnSpPr>
          <p:cNvPr id="11" name="Straight Connector 10"/>
          <p:cNvCxnSpPr/>
          <p:nvPr userDrawn="1"/>
        </p:nvCxnSpPr>
        <p:spPr>
          <a:xfrm>
            <a:off x="1084332" y="6587744"/>
            <a:ext cx="0" cy="164592"/>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7579" y="6577640"/>
            <a:ext cx="571868" cy="214451"/>
          </a:xfrm>
          <a:prstGeom prst="rect">
            <a:avLst/>
          </a:prstGeom>
        </p:spPr>
      </p:pic>
    </p:spTree>
    <p:extLst>
      <p:ext uri="{BB962C8B-B14F-4D97-AF65-F5344CB8AC3E}">
        <p14:creationId xmlns:p14="http://schemas.microsoft.com/office/powerpoint/2010/main" val="2174404411"/>
      </p:ext>
    </p:extLst>
  </p:cSld>
  <p:clrMapOvr>
    <a:masterClrMapping/>
  </p:clrMapOvr>
  <p:extLst>
    <p:ext uri="{DCECCB84-F9BA-43D5-87BE-67443E8EF086}">
      <p15:sldGuideLst xmlns:p15="http://schemas.microsoft.com/office/powerpoint/2012/main">
        <p15:guide id="1" orient="horz" pos="444">
          <p15:clr>
            <a:srgbClr val="FBAE40"/>
          </p15:clr>
        </p15:guide>
        <p15:guide id="2" pos="21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467140" y="1191039"/>
            <a:ext cx="3024846" cy="923330"/>
          </a:xfrm>
        </p:spPr>
        <p:txBody>
          <a:bodyPr vert="horz" wrap="square" lIns="0" tIns="0" rIns="0" bIns="0" rtlCol="0" anchor="t">
            <a:spAutoFit/>
          </a:bodyPr>
          <a:lstStyle>
            <a:lvl1pPr>
              <a:defRPr lang="en-US" sz="6000" b="1" spc="0" dirty="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Agenda</a:t>
            </a:r>
          </a:p>
        </p:txBody>
      </p:sp>
      <p:sp>
        <p:nvSpPr>
          <p:cNvPr id="17" name="Text Placeholder 4">
            <a:extLst>
              <a:ext uri="{FF2B5EF4-FFF2-40B4-BE49-F238E27FC236}">
                <a16:creationId xmlns:a16="http://schemas.microsoft.com/office/drawing/2014/main" id="{73338DC0-8609-4542-8807-E7838F7CE5D6}"/>
              </a:ext>
            </a:extLst>
          </p:cNvPr>
          <p:cNvSpPr>
            <a:spLocks noGrp="1"/>
          </p:cNvSpPr>
          <p:nvPr>
            <p:ph type="body" sz="quarter" idx="16" hasCustomPrompt="1"/>
          </p:nvPr>
        </p:nvSpPr>
        <p:spPr>
          <a:xfrm>
            <a:off x="6030496" y="1541587"/>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6030496" y="2231845"/>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6030496" y="2922103"/>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6030496" y="3612361"/>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6030496" y="4302619"/>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6030496" y="4992878"/>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2" name="Text Placeholder 4">
            <a:extLst>
              <a:ext uri="{FF2B5EF4-FFF2-40B4-BE49-F238E27FC236}">
                <a16:creationId xmlns:a16="http://schemas.microsoft.com/office/drawing/2014/main" id="{749D503E-C57A-9E5B-19CF-94AF46BB63B3}"/>
              </a:ext>
            </a:extLst>
          </p:cNvPr>
          <p:cNvSpPr>
            <a:spLocks noGrp="1"/>
          </p:cNvSpPr>
          <p:nvPr>
            <p:ph type="body" sz="quarter" idx="10" hasCustomPrompt="1"/>
          </p:nvPr>
        </p:nvSpPr>
        <p:spPr>
          <a:xfrm>
            <a:off x="4101160" y="1541587"/>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6" name="Text Placeholder 4">
            <a:extLst>
              <a:ext uri="{FF2B5EF4-FFF2-40B4-BE49-F238E27FC236}">
                <a16:creationId xmlns:a16="http://schemas.microsoft.com/office/drawing/2014/main" id="{42BD3FFC-05D4-6AF7-0434-C1AC0298E5CD}"/>
              </a:ext>
            </a:extLst>
          </p:cNvPr>
          <p:cNvSpPr>
            <a:spLocks noGrp="1"/>
          </p:cNvSpPr>
          <p:nvPr>
            <p:ph type="body" sz="quarter" idx="24" hasCustomPrompt="1"/>
          </p:nvPr>
        </p:nvSpPr>
        <p:spPr>
          <a:xfrm>
            <a:off x="4101160" y="2234115"/>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7" name="Text Placeholder 4">
            <a:extLst>
              <a:ext uri="{FF2B5EF4-FFF2-40B4-BE49-F238E27FC236}">
                <a16:creationId xmlns:a16="http://schemas.microsoft.com/office/drawing/2014/main" id="{D0952C60-604F-9F1A-9D20-17D094CE4831}"/>
              </a:ext>
            </a:extLst>
          </p:cNvPr>
          <p:cNvSpPr>
            <a:spLocks noGrp="1"/>
          </p:cNvSpPr>
          <p:nvPr>
            <p:ph type="body" sz="quarter" idx="26" hasCustomPrompt="1"/>
          </p:nvPr>
        </p:nvSpPr>
        <p:spPr>
          <a:xfrm>
            <a:off x="4101160" y="2923806"/>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8" name="Text Placeholder 4">
            <a:extLst>
              <a:ext uri="{FF2B5EF4-FFF2-40B4-BE49-F238E27FC236}">
                <a16:creationId xmlns:a16="http://schemas.microsoft.com/office/drawing/2014/main" id="{BD164F81-CDD1-C1B4-ED55-A3321E1032B0}"/>
              </a:ext>
            </a:extLst>
          </p:cNvPr>
          <p:cNvSpPr>
            <a:spLocks noGrp="1"/>
          </p:cNvSpPr>
          <p:nvPr>
            <p:ph type="body" sz="quarter" idx="28" hasCustomPrompt="1"/>
          </p:nvPr>
        </p:nvSpPr>
        <p:spPr>
          <a:xfrm>
            <a:off x="4101160" y="3613497"/>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11" name="Text Placeholder 4">
            <a:extLst>
              <a:ext uri="{FF2B5EF4-FFF2-40B4-BE49-F238E27FC236}">
                <a16:creationId xmlns:a16="http://schemas.microsoft.com/office/drawing/2014/main" id="{7DF71D53-1D3F-D8F8-96D5-6DE13F1A9CC8}"/>
              </a:ext>
            </a:extLst>
          </p:cNvPr>
          <p:cNvSpPr>
            <a:spLocks noGrp="1"/>
          </p:cNvSpPr>
          <p:nvPr>
            <p:ph type="body" sz="quarter" idx="30" hasCustomPrompt="1"/>
          </p:nvPr>
        </p:nvSpPr>
        <p:spPr>
          <a:xfrm>
            <a:off x="4101160" y="4303188"/>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12" name="Text Placeholder 4">
            <a:extLst>
              <a:ext uri="{FF2B5EF4-FFF2-40B4-BE49-F238E27FC236}">
                <a16:creationId xmlns:a16="http://schemas.microsoft.com/office/drawing/2014/main" id="{142F11AF-BF37-8BBB-B5E7-A8655CF9477B}"/>
              </a:ext>
            </a:extLst>
          </p:cNvPr>
          <p:cNvSpPr>
            <a:spLocks noGrp="1"/>
          </p:cNvSpPr>
          <p:nvPr>
            <p:ph type="body" sz="quarter" idx="32" hasCustomPrompt="1"/>
          </p:nvPr>
        </p:nvSpPr>
        <p:spPr>
          <a:xfrm>
            <a:off x="4101160" y="4992878"/>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Tree>
    <p:extLst>
      <p:ext uri="{BB962C8B-B14F-4D97-AF65-F5344CB8AC3E}">
        <p14:creationId xmlns:p14="http://schemas.microsoft.com/office/powerpoint/2010/main" val="66687101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Dar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51F759-2C51-4E26-B317-26DFEBAE952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467140" y="1191039"/>
            <a:ext cx="3024846" cy="923330"/>
          </a:xfrm>
        </p:spPr>
        <p:txBody>
          <a:bodyPr vert="horz" wrap="square" lIns="0" tIns="0" rIns="0" bIns="0" rtlCol="0" anchor="t">
            <a:spAutoFit/>
          </a:bodyPr>
          <a:lstStyle>
            <a:lvl1pPr>
              <a:defRPr lang="en-US" sz="6000" b="1" i="0" kern="1200" spc="0" dirty="0">
                <a:gradFill>
                  <a:gsLst>
                    <a:gs pos="50000">
                      <a:schemeClr val="accent2"/>
                    </a:gs>
                    <a:gs pos="70000">
                      <a:schemeClr val="accent5"/>
                    </a:gs>
                    <a:gs pos="100000">
                      <a:schemeClr val="accent4"/>
                    </a:gs>
                  </a:gsLst>
                  <a:lin ang="1200000" scaled="0"/>
                </a:gradFill>
                <a:effectLst/>
                <a:latin typeface="Calibri" panose="020F0502020204030204" pitchFamily="34" charset="0"/>
                <a:ea typeface="Calibri" panose="020F0502020204030204" pitchFamily="34" charset="0"/>
                <a:cs typeface="Calibri" panose="020F0502020204030204" pitchFamily="34" charset="0"/>
              </a:defRPr>
            </a:lvl1pPr>
          </a:lstStyle>
          <a:p>
            <a:pPr lvl="0" algn="l" defTabSz="914400" rtl="0" eaLnBrk="1" latinLnBrk="0" hangingPunct="1">
              <a:lnSpc>
                <a:spcPct val="100000"/>
              </a:lnSpc>
              <a:spcBef>
                <a:spcPct val="0"/>
              </a:spcBef>
              <a:buNone/>
            </a:pPr>
            <a:r>
              <a:rPr lang="en-US"/>
              <a:t>Agenda</a:t>
            </a:r>
          </a:p>
        </p:txBody>
      </p:sp>
      <p:pic>
        <p:nvPicPr>
          <p:cNvPr id="27" name="Graphic 26">
            <a:extLst>
              <a:ext uri="{FF2B5EF4-FFF2-40B4-BE49-F238E27FC236}">
                <a16:creationId xmlns:a16="http://schemas.microsoft.com/office/drawing/2014/main" id="{404C027E-E5F6-C4D1-7BE4-B87D52F48E6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28" name="TextBox 27">
            <a:extLst>
              <a:ext uri="{FF2B5EF4-FFF2-40B4-BE49-F238E27FC236}">
                <a16:creationId xmlns:a16="http://schemas.microsoft.com/office/drawing/2014/main" id="{5696A0CB-1C78-8CBF-08C6-7CD08CF1D191}"/>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29" name="Text Placeholder 3">
            <a:extLst>
              <a:ext uri="{FF2B5EF4-FFF2-40B4-BE49-F238E27FC236}">
                <a16:creationId xmlns:a16="http://schemas.microsoft.com/office/drawing/2014/main" id="{328107B5-87E9-D299-9F61-658CFC39E3B4}"/>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5" name="Text Placeholder 4">
            <a:extLst>
              <a:ext uri="{FF2B5EF4-FFF2-40B4-BE49-F238E27FC236}">
                <a16:creationId xmlns:a16="http://schemas.microsoft.com/office/drawing/2014/main" id="{6672B4D0-A39C-FAF6-B1FC-E8138006004A}"/>
              </a:ext>
            </a:extLst>
          </p:cNvPr>
          <p:cNvSpPr>
            <a:spLocks noGrp="1"/>
          </p:cNvSpPr>
          <p:nvPr>
            <p:ph type="body" sz="quarter" idx="16" hasCustomPrompt="1"/>
          </p:nvPr>
        </p:nvSpPr>
        <p:spPr>
          <a:xfrm>
            <a:off x="6030496" y="1541587"/>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9" name="Text Placeholder 4">
            <a:extLst>
              <a:ext uri="{FF2B5EF4-FFF2-40B4-BE49-F238E27FC236}">
                <a16:creationId xmlns:a16="http://schemas.microsoft.com/office/drawing/2014/main" id="{A00A134C-93F9-0B06-D8F4-9B3C7532A426}"/>
              </a:ext>
            </a:extLst>
          </p:cNvPr>
          <p:cNvSpPr>
            <a:spLocks noGrp="1"/>
          </p:cNvSpPr>
          <p:nvPr>
            <p:ph type="body" sz="quarter" idx="17" hasCustomPrompt="1"/>
          </p:nvPr>
        </p:nvSpPr>
        <p:spPr>
          <a:xfrm>
            <a:off x="6030496" y="2231845"/>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0" name="Text Placeholder 4">
            <a:extLst>
              <a:ext uri="{FF2B5EF4-FFF2-40B4-BE49-F238E27FC236}">
                <a16:creationId xmlns:a16="http://schemas.microsoft.com/office/drawing/2014/main" id="{E37B92C4-122A-5377-7B74-D58A2319E90C}"/>
              </a:ext>
            </a:extLst>
          </p:cNvPr>
          <p:cNvSpPr>
            <a:spLocks noGrp="1"/>
          </p:cNvSpPr>
          <p:nvPr>
            <p:ph type="body" sz="quarter" idx="18" hasCustomPrompt="1"/>
          </p:nvPr>
        </p:nvSpPr>
        <p:spPr>
          <a:xfrm>
            <a:off x="6030496" y="2922103"/>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3" name="Text Placeholder 4">
            <a:extLst>
              <a:ext uri="{FF2B5EF4-FFF2-40B4-BE49-F238E27FC236}">
                <a16:creationId xmlns:a16="http://schemas.microsoft.com/office/drawing/2014/main" id="{D28A167B-CD8D-159B-58DB-AD9C0600F651}"/>
              </a:ext>
            </a:extLst>
          </p:cNvPr>
          <p:cNvSpPr>
            <a:spLocks noGrp="1"/>
          </p:cNvSpPr>
          <p:nvPr>
            <p:ph type="body" sz="quarter" idx="19" hasCustomPrompt="1"/>
          </p:nvPr>
        </p:nvSpPr>
        <p:spPr>
          <a:xfrm>
            <a:off x="6030496" y="3612361"/>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4" name="Text Placeholder 4">
            <a:extLst>
              <a:ext uri="{FF2B5EF4-FFF2-40B4-BE49-F238E27FC236}">
                <a16:creationId xmlns:a16="http://schemas.microsoft.com/office/drawing/2014/main" id="{D3238DD8-4A7D-554B-8216-37EA1F023174}"/>
              </a:ext>
            </a:extLst>
          </p:cNvPr>
          <p:cNvSpPr>
            <a:spLocks noGrp="1"/>
          </p:cNvSpPr>
          <p:nvPr>
            <p:ph type="body" sz="quarter" idx="20" hasCustomPrompt="1"/>
          </p:nvPr>
        </p:nvSpPr>
        <p:spPr>
          <a:xfrm>
            <a:off x="6030496" y="4302619"/>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5" name="Text Placeholder 4">
            <a:extLst>
              <a:ext uri="{FF2B5EF4-FFF2-40B4-BE49-F238E27FC236}">
                <a16:creationId xmlns:a16="http://schemas.microsoft.com/office/drawing/2014/main" id="{11D58AB5-54CF-F584-79F8-821E69DF6010}"/>
              </a:ext>
            </a:extLst>
          </p:cNvPr>
          <p:cNvSpPr>
            <a:spLocks noGrp="1"/>
          </p:cNvSpPr>
          <p:nvPr>
            <p:ph type="body" sz="quarter" idx="21" hasCustomPrompt="1"/>
          </p:nvPr>
        </p:nvSpPr>
        <p:spPr>
          <a:xfrm>
            <a:off x="6030496" y="4992878"/>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6" name="Text Placeholder 4">
            <a:extLst>
              <a:ext uri="{FF2B5EF4-FFF2-40B4-BE49-F238E27FC236}">
                <a16:creationId xmlns:a16="http://schemas.microsoft.com/office/drawing/2014/main" id="{6367AC01-84C2-7E8C-3BF8-201856803E21}"/>
              </a:ext>
            </a:extLst>
          </p:cNvPr>
          <p:cNvSpPr>
            <a:spLocks noGrp="1"/>
          </p:cNvSpPr>
          <p:nvPr>
            <p:ph type="body" sz="quarter" idx="10" hasCustomPrompt="1"/>
          </p:nvPr>
        </p:nvSpPr>
        <p:spPr>
          <a:xfrm>
            <a:off x="4101160" y="1541587"/>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23" name="Text Placeholder 4">
            <a:extLst>
              <a:ext uri="{FF2B5EF4-FFF2-40B4-BE49-F238E27FC236}">
                <a16:creationId xmlns:a16="http://schemas.microsoft.com/office/drawing/2014/main" id="{60B1A9C8-7F43-7DB1-4F91-53075745C4B6}"/>
              </a:ext>
            </a:extLst>
          </p:cNvPr>
          <p:cNvSpPr>
            <a:spLocks noGrp="1"/>
          </p:cNvSpPr>
          <p:nvPr>
            <p:ph type="body" sz="quarter" idx="24" hasCustomPrompt="1"/>
          </p:nvPr>
        </p:nvSpPr>
        <p:spPr>
          <a:xfrm>
            <a:off x="4101160" y="2234115"/>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24" name="Text Placeholder 4">
            <a:extLst>
              <a:ext uri="{FF2B5EF4-FFF2-40B4-BE49-F238E27FC236}">
                <a16:creationId xmlns:a16="http://schemas.microsoft.com/office/drawing/2014/main" id="{46C8629B-DFA8-41AA-9C67-96D3D02BED28}"/>
              </a:ext>
            </a:extLst>
          </p:cNvPr>
          <p:cNvSpPr>
            <a:spLocks noGrp="1"/>
          </p:cNvSpPr>
          <p:nvPr>
            <p:ph type="body" sz="quarter" idx="26" hasCustomPrompt="1"/>
          </p:nvPr>
        </p:nvSpPr>
        <p:spPr>
          <a:xfrm>
            <a:off x="4101160" y="2923806"/>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26" name="Text Placeholder 4">
            <a:extLst>
              <a:ext uri="{FF2B5EF4-FFF2-40B4-BE49-F238E27FC236}">
                <a16:creationId xmlns:a16="http://schemas.microsoft.com/office/drawing/2014/main" id="{11CC2B96-A6B1-5232-3AEE-F9B7FDBBC137}"/>
              </a:ext>
            </a:extLst>
          </p:cNvPr>
          <p:cNvSpPr>
            <a:spLocks noGrp="1"/>
          </p:cNvSpPr>
          <p:nvPr>
            <p:ph type="body" sz="quarter" idx="28" hasCustomPrompt="1"/>
          </p:nvPr>
        </p:nvSpPr>
        <p:spPr>
          <a:xfrm>
            <a:off x="4101160" y="3613497"/>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30" name="Text Placeholder 4">
            <a:extLst>
              <a:ext uri="{FF2B5EF4-FFF2-40B4-BE49-F238E27FC236}">
                <a16:creationId xmlns:a16="http://schemas.microsoft.com/office/drawing/2014/main" id="{7A18B250-73F5-69E3-5878-B1D8C984F427}"/>
              </a:ext>
            </a:extLst>
          </p:cNvPr>
          <p:cNvSpPr>
            <a:spLocks noGrp="1"/>
          </p:cNvSpPr>
          <p:nvPr>
            <p:ph type="body" sz="quarter" idx="30" hasCustomPrompt="1"/>
          </p:nvPr>
        </p:nvSpPr>
        <p:spPr>
          <a:xfrm>
            <a:off x="4101160" y="4303188"/>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31" name="Text Placeholder 4">
            <a:extLst>
              <a:ext uri="{FF2B5EF4-FFF2-40B4-BE49-F238E27FC236}">
                <a16:creationId xmlns:a16="http://schemas.microsoft.com/office/drawing/2014/main" id="{462FE180-ECE1-55D7-0248-053AC1E99B1F}"/>
              </a:ext>
            </a:extLst>
          </p:cNvPr>
          <p:cNvSpPr>
            <a:spLocks noGrp="1"/>
          </p:cNvSpPr>
          <p:nvPr>
            <p:ph type="body" sz="quarter" idx="32" hasCustomPrompt="1"/>
          </p:nvPr>
        </p:nvSpPr>
        <p:spPr>
          <a:xfrm>
            <a:off x="4101160" y="4992878"/>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Tree>
    <p:extLst>
      <p:ext uri="{BB962C8B-B14F-4D97-AF65-F5344CB8AC3E}">
        <p14:creationId xmlns:p14="http://schemas.microsoft.com/office/powerpoint/2010/main" val="418601331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_Header_Custom_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19866F5-F57A-6C40-4D30-D67CB6A3D24E}"/>
              </a:ext>
            </a:extLst>
          </p:cNvPr>
          <p:cNvSpPr>
            <a:spLocks noGrp="1"/>
          </p:cNvSpPr>
          <p:nvPr>
            <p:ph type="title" hasCustomPrompt="1"/>
          </p:nvPr>
        </p:nvSpPr>
        <p:spPr>
          <a:xfrm>
            <a:off x="481265" y="1793240"/>
            <a:ext cx="5640805" cy="923330"/>
          </a:xfrm>
          <a:prstGeom prst="rect">
            <a:avLst/>
          </a:prstGeom>
        </p:spPr>
        <p:txBody>
          <a:bodyPr wrap="square">
            <a:spAutoFit/>
          </a:bodyPr>
          <a:lstStyle>
            <a:lvl1pPr>
              <a:defRPr sz="6000" b="1" i="0">
                <a:solidFill>
                  <a:schemeClr val="bg1"/>
                </a:solidFill>
                <a:latin typeface="+mj-lt"/>
                <a:cs typeface="Calibri Light" panose="020F0302020204030204" pitchFamily="34" charset="0"/>
              </a:defRPr>
            </a:lvl1pPr>
          </a:lstStyle>
          <a:p>
            <a:r>
              <a:rPr lang="en-US"/>
              <a:t>Section Header</a:t>
            </a:r>
          </a:p>
        </p:txBody>
      </p:sp>
      <p:sp>
        <p:nvSpPr>
          <p:cNvPr id="3" name="Text Placeholder 4">
            <a:extLst>
              <a:ext uri="{FF2B5EF4-FFF2-40B4-BE49-F238E27FC236}">
                <a16:creationId xmlns:a16="http://schemas.microsoft.com/office/drawing/2014/main" id="{B0EC5345-D2D0-6B03-7DDB-B62AB64329C8}"/>
              </a:ext>
            </a:extLst>
          </p:cNvPr>
          <p:cNvSpPr>
            <a:spLocks noGrp="1"/>
          </p:cNvSpPr>
          <p:nvPr>
            <p:ph type="body" sz="quarter" idx="10" hasCustomPrompt="1"/>
          </p:nvPr>
        </p:nvSpPr>
        <p:spPr>
          <a:xfrm>
            <a:off x="481265" y="1336040"/>
            <a:ext cx="498928" cy="321627"/>
          </a:xfrm>
          <a:prstGeom prst="rect">
            <a:avLst/>
          </a:prstGeom>
        </p:spPr>
        <p:txBody>
          <a:bodyPr wrap="square" anchor="t" anchorCtr="0">
            <a:spAutoFit/>
          </a:bodyPr>
          <a:lstStyle>
            <a:lvl1pPr algn="l">
              <a:defRPr sz="2000" b="1">
                <a:solidFill>
                  <a:schemeClr val="bg1"/>
                </a:solidFill>
              </a:defRPr>
            </a:lvl1pPr>
          </a:lstStyle>
          <a:p>
            <a:pPr lvl="0"/>
            <a:r>
              <a:rPr lang="en-US"/>
              <a:t>01</a:t>
            </a:r>
          </a:p>
        </p:txBody>
      </p:sp>
      <p:sp>
        <p:nvSpPr>
          <p:cNvPr id="4" name="Text Placeholder 4">
            <a:extLst>
              <a:ext uri="{FF2B5EF4-FFF2-40B4-BE49-F238E27FC236}">
                <a16:creationId xmlns:a16="http://schemas.microsoft.com/office/drawing/2014/main" id="{CB32F50E-D900-4FFA-87A8-502151FBE20C}"/>
              </a:ext>
            </a:extLst>
          </p:cNvPr>
          <p:cNvSpPr>
            <a:spLocks noGrp="1"/>
          </p:cNvSpPr>
          <p:nvPr>
            <p:ph type="body" sz="quarter" idx="16" hasCustomPrompt="1"/>
          </p:nvPr>
        </p:nvSpPr>
        <p:spPr>
          <a:xfrm>
            <a:off x="481265" y="3126991"/>
            <a:ext cx="4554537" cy="289438"/>
          </a:xfrm>
          <a:prstGeom prst="rect">
            <a:avLst/>
          </a:prstGeom>
        </p:spPr>
        <p:txBody>
          <a:bodyPr wrap="square" anchor="t" anchorCtr="0">
            <a:spAutoFit/>
          </a:bodyPr>
          <a:lstStyle>
            <a:lvl1pPr>
              <a:defRPr sz="1800" b="0" i="0">
                <a:solidFill>
                  <a:schemeClr val="bg1"/>
                </a:solidFill>
                <a:latin typeface="Calibri Light" panose="020F0302020204030204" pitchFamily="34" charset="0"/>
                <a:cs typeface="Calibri Light" panose="020F0302020204030204" pitchFamily="34" charset="0"/>
              </a:defRPr>
            </a:lvl1pPr>
          </a:lstStyle>
          <a:p>
            <a:pPr lvl="0"/>
            <a:r>
              <a:rPr lang="en-US"/>
              <a:t>Section description</a:t>
            </a:r>
          </a:p>
        </p:txBody>
      </p:sp>
      <p:pic>
        <p:nvPicPr>
          <p:cNvPr id="5" name="Graphic 4">
            <a:extLst>
              <a:ext uri="{FF2B5EF4-FFF2-40B4-BE49-F238E27FC236}">
                <a16:creationId xmlns:a16="http://schemas.microsoft.com/office/drawing/2014/main" id="{7BA73176-A11D-D62A-EC12-39C3DF983B1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6" name="TextBox 5">
            <a:extLst>
              <a:ext uri="{FF2B5EF4-FFF2-40B4-BE49-F238E27FC236}">
                <a16:creationId xmlns:a16="http://schemas.microsoft.com/office/drawing/2014/main" id="{DDED43E1-5036-AF03-3AFC-AC404D716E48}"/>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B4AFFE7B-BAB3-2BE6-68C7-82413494811D}"/>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637550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_Header_Custiom_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5BDBBF2-452B-8A53-D3BC-946EEC403099}"/>
              </a:ext>
            </a:extLst>
          </p:cNvPr>
          <p:cNvSpPr>
            <a:spLocks noGrp="1"/>
          </p:cNvSpPr>
          <p:nvPr>
            <p:ph type="title" hasCustomPrompt="1"/>
          </p:nvPr>
        </p:nvSpPr>
        <p:spPr>
          <a:xfrm>
            <a:off x="481265" y="1793240"/>
            <a:ext cx="5640805" cy="923330"/>
          </a:xfrm>
          <a:prstGeom prst="rect">
            <a:avLst/>
          </a:prstGeom>
        </p:spPr>
        <p:txBody>
          <a:bodyPr vert="horz" wrap="square" lIns="0" tIns="0" rIns="0" bIns="0" rtlCol="0" anchor="t">
            <a:spAutoFit/>
          </a:bodyPr>
          <a:lstStyle>
            <a:lvl1pPr>
              <a:defRPr lang="en-US" sz="6000" dirty="0">
                <a:solidFill>
                  <a:schemeClr val="bg1"/>
                </a:solidFill>
                <a:latin typeface="+mj-lt"/>
                <a:cs typeface="Calibri Light" panose="020F0302020204030204" pitchFamily="34" charset="0"/>
              </a:defRPr>
            </a:lvl1pPr>
          </a:lstStyle>
          <a:p>
            <a:pPr lvl="0"/>
            <a:r>
              <a:rPr lang="en-US"/>
              <a:t>Section Header</a:t>
            </a:r>
          </a:p>
        </p:txBody>
      </p:sp>
      <p:sp>
        <p:nvSpPr>
          <p:cNvPr id="9" name="Text Placeholder 4">
            <a:extLst>
              <a:ext uri="{FF2B5EF4-FFF2-40B4-BE49-F238E27FC236}">
                <a16:creationId xmlns:a16="http://schemas.microsoft.com/office/drawing/2014/main" id="{2CA620CE-1B8B-D388-B43E-902BAFDB8F31}"/>
              </a:ext>
            </a:extLst>
          </p:cNvPr>
          <p:cNvSpPr>
            <a:spLocks noGrp="1"/>
          </p:cNvSpPr>
          <p:nvPr>
            <p:ph type="body" sz="quarter" idx="10" hasCustomPrompt="1"/>
          </p:nvPr>
        </p:nvSpPr>
        <p:spPr>
          <a:xfrm>
            <a:off x="481265" y="1336040"/>
            <a:ext cx="498928" cy="321627"/>
          </a:xfrm>
          <a:prstGeom prst="rect">
            <a:avLst/>
          </a:prstGeom>
        </p:spPr>
        <p:txBody>
          <a:bodyPr vert="horz" wrap="square" lIns="0" tIns="0" rIns="0" bIns="0" rtlCol="0" anchor="t" anchorCtr="0">
            <a:spAutoFit/>
          </a:bodyPr>
          <a:lstStyle>
            <a:lvl1pPr>
              <a:defRPr lang="en-US" sz="2000" b="1">
                <a:solidFill>
                  <a:schemeClr val="bg1"/>
                </a:solidFill>
              </a:defRPr>
            </a:lvl1pPr>
          </a:lstStyle>
          <a:p>
            <a:pPr lvl="0"/>
            <a:r>
              <a:rPr lang="en-US"/>
              <a:t>01</a:t>
            </a:r>
          </a:p>
        </p:txBody>
      </p:sp>
      <p:sp>
        <p:nvSpPr>
          <p:cNvPr id="10" name="Text Placeholder 4">
            <a:extLst>
              <a:ext uri="{FF2B5EF4-FFF2-40B4-BE49-F238E27FC236}">
                <a16:creationId xmlns:a16="http://schemas.microsoft.com/office/drawing/2014/main" id="{9B21D373-42F2-86AB-3F79-81C1BE348209}"/>
              </a:ext>
            </a:extLst>
          </p:cNvPr>
          <p:cNvSpPr>
            <a:spLocks noGrp="1"/>
          </p:cNvSpPr>
          <p:nvPr>
            <p:ph type="body" sz="quarter" idx="16" hasCustomPrompt="1"/>
          </p:nvPr>
        </p:nvSpPr>
        <p:spPr>
          <a:xfrm>
            <a:off x="481265" y="3126991"/>
            <a:ext cx="4554537" cy="289438"/>
          </a:xfrm>
          <a:prstGeom prst="rect">
            <a:avLst/>
          </a:prstGeom>
        </p:spPr>
        <p:txBody>
          <a:bodyPr wrap="square" anchor="t" anchorCtr="0">
            <a:spAutoFit/>
          </a:bodyPr>
          <a:lstStyle>
            <a:lvl1pPr>
              <a:defRPr sz="1800" b="0" i="0">
                <a:solidFill>
                  <a:schemeClr val="bg1"/>
                </a:solidFill>
                <a:latin typeface="Calibri Light" panose="020F0302020204030204" pitchFamily="34" charset="0"/>
                <a:cs typeface="Calibri Light" panose="020F0302020204030204" pitchFamily="34" charset="0"/>
              </a:defRPr>
            </a:lvl1pPr>
          </a:lstStyle>
          <a:p>
            <a:pPr lvl="0"/>
            <a:r>
              <a:rPr lang="en-US"/>
              <a:t>Section description</a:t>
            </a:r>
          </a:p>
        </p:txBody>
      </p:sp>
      <p:pic>
        <p:nvPicPr>
          <p:cNvPr id="2" name="Graphic 1">
            <a:extLst>
              <a:ext uri="{FF2B5EF4-FFF2-40B4-BE49-F238E27FC236}">
                <a16:creationId xmlns:a16="http://schemas.microsoft.com/office/drawing/2014/main" id="{78720EBE-A59D-52D5-044F-DF5C07F83D7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33F31129-9154-6101-E99F-40D9C428A70F}"/>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BF7BD8E2-6131-A98D-36C8-080B716E4D6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180757660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23899"/>
            <a:ext cx="11277599" cy="457200"/>
          </a:xfrm>
          <a:prstGeom prst="rect">
            <a:avLst/>
          </a:prstGeom>
        </p:spPr>
        <p:txBody>
          <a:bodyPr vert="horz" lIns="0" tIns="0" rIns="0" bIns="0" rtlCol="0" anchor="t">
            <a:noAutofit/>
          </a:bodyPr>
          <a:lstStyle/>
          <a:p>
            <a:pPr lvl="0"/>
            <a:r>
              <a:rPr lang="en-US"/>
              <a:t>Click To Edit Master Title Style</a:t>
            </a:r>
          </a:p>
        </p:txBody>
      </p:sp>
      <p:pic>
        <p:nvPicPr>
          <p:cNvPr id="7" name="Graphic 6">
            <a:extLst>
              <a:ext uri="{FF2B5EF4-FFF2-40B4-BE49-F238E27FC236}">
                <a16:creationId xmlns:a16="http://schemas.microsoft.com/office/drawing/2014/main" id="{BB532318-7ECA-4FB6-ADB1-48895B543C86}"/>
              </a:ext>
            </a:extLst>
          </p:cNvPr>
          <p:cNvPicPr>
            <a:picLocks noChangeAspect="1"/>
          </p:cNvPicPr>
          <p:nvPr userDrawn="1"/>
        </p:nvPicPr>
        <p:blipFill>
          <a:blip r:embed="rId61" cstate="screen">
            <a:extLst>
              <a:ext uri="{28A0092B-C50C-407E-A947-70E740481C1C}">
                <a14:useLocalDpi xmlns:a14="http://schemas.microsoft.com/office/drawing/2010/main"/>
              </a:ext>
              <a:ext uri="{96DAC541-7B7A-43D3-8B79-37D633B846F1}">
                <asvg:svgBlip xmlns:asvg="http://schemas.microsoft.com/office/drawing/2016/SVG/main" r:embed="rId62"/>
              </a:ext>
            </a:extLst>
          </a:blip>
          <a:stretch>
            <a:fillRect/>
          </a:stretch>
        </p:blipFill>
        <p:spPr>
          <a:xfrm>
            <a:off x="457201" y="6438901"/>
            <a:ext cx="540540" cy="190499"/>
          </a:xfrm>
          <a:prstGeom prst="rect">
            <a:avLst/>
          </a:prstGeom>
        </p:spPr>
      </p:pic>
      <p:sp>
        <p:nvSpPr>
          <p:cNvPr id="11" name="TextBox 10">
            <a:extLst>
              <a:ext uri="{FF2B5EF4-FFF2-40B4-BE49-F238E27FC236}">
                <a16:creationId xmlns:a16="http://schemas.microsoft.com/office/drawing/2014/main" id="{3F641FF6-5DCC-D34B-9DD7-29931472CBC7}"/>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12" name="Text Placeholder 3">
            <a:extLst>
              <a:ext uri="{FF2B5EF4-FFF2-40B4-BE49-F238E27FC236}">
                <a16:creationId xmlns:a16="http://schemas.microsoft.com/office/drawing/2014/main" id="{41DA6592-6579-C548-911C-85A5195E10BA}"/>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3" name="Text Placeholder 2">
            <a:extLst>
              <a:ext uri="{FF2B5EF4-FFF2-40B4-BE49-F238E27FC236}">
                <a16:creationId xmlns:a16="http://schemas.microsoft.com/office/drawing/2014/main" id="{1B3A0289-E5C4-74D3-46E5-CB49BE90222C}"/>
              </a:ext>
            </a:extLst>
          </p:cNvPr>
          <p:cNvSpPr>
            <a:spLocks noGrp="1"/>
          </p:cNvSpPr>
          <p:nvPr>
            <p:ph type="body" idx="1"/>
          </p:nvPr>
        </p:nvSpPr>
        <p:spPr>
          <a:xfrm>
            <a:off x="467139" y="1680713"/>
            <a:ext cx="11267660" cy="4491487"/>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67515038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 id="2147483817" r:id="rId38"/>
    <p:sldLayoutId id="2147483818" r:id="rId39"/>
    <p:sldLayoutId id="2147483819" r:id="rId40"/>
    <p:sldLayoutId id="2147483820" r:id="rId41"/>
    <p:sldLayoutId id="2147483821" r:id="rId42"/>
    <p:sldLayoutId id="2147483822" r:id="rId43"/>
    <p:sldLayoutId id="2147483823" r:id="rId44"/>
    <p:sldLayoutId id="2147483824" r:id="rId45"/>
    <p:sldLayoutId id="2147483825" r:id="rId46"/>
    <p:sldLayoutId id="2147483826" r:id="rId47"/>
    <p:sldLayoutId id="2147483827" r:id="rId48"/>
    <p:sldLayoutId id="2147483828" r:id="rId49"/>
    <p:sldLayoutId id="2147483829" r:id="rId50"/>
    <p:sldLayoutId id="2147483830" r:id="rId51"/>
    <p:sldLayoutId id="2147483831" r:id="rId52"/>
    <p:sldLayoutId id="2147483832" r:id="rId53"/>
    <p:sldLayoutId id="2147483833" r:id="rId54"/>
    <p:sldLayoutId id="2147483834" r:id="rId55"/>
    <p:sldLayoutId id="2147483835" r:id="rId56"/>
    <p:sldLayoutId id="2147483837" r:id="rId57"/>
    <p:sldLayoutId id="2147483838" r:id="rId58"/>
    <p:sldLayoutId id="2147483839" r:id="rId59"/>
  </p:sldLayoutIdLst>
  <p:hf hdr="0" dt="0"/>
  <p:txStyles>
    <p:titleStyle>
      <a:lvl1pPr algn="l" defTabSz="914400" rtl="0" eaLnBrk="1" latinLnBrk="0" hangingPunct="1">
        <a:lnSpc>
          <a:spcPct val="100000"/>
        </a:lnSpc>
        <a:spcBef>
          <a:spcPct val="0"/>
        </a:spcBef>
        <a:buNone/>
        <a:defRPr lang="en-US" sz="2200" b="1" i="0" kern="1200" dirty="0">
          <a:solidFill>
            <a:schemeClr val="tx1"/>
          </a:solidFill>
          <a:latin typeface="+mn-lt"/>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10000"/>
        </a:lnSpc>
        <a:spcBef>
          <a:spcPts val="600"/>
        </a:spcBef>
        <a:spcAft>
          <a:spcPts val="0"/>
        </a:spcAft>
        <a:buFont typeface="Arial" panose="020B0604020202020204" pitchFamily="34" charset="0"/>
        <a:buNone/>
        <a:defRPr sz="1600" b="0" i="0" kern="1200">
          <a:solidFill>
            <a:schemeClr val="tx1"/>
          </a:solidFill>
          <a:latin typeface="+mn-lt"/>
          <a:ea typeface="Calibri" panose="020F0502020204030204" pitchFamily="34" charset="0"/>
          <a:cs typeface="Calibri" panose="020F0502020204030204" pitchFamily="34" charset="0"/>
        </a:defRPr>
      </a:lvl1pPr>
      <a:lvl2pPr marL="253800" indent="-252000" algn="l" defTabSz="914400" rtl="0" eaLnBrk="1" latinLnBrk="0" hangingPunct="1">
        <a:lnSpc>
          <a:spcPct val="100000"/>
        </a:lnSpc>
        <a:spcBef>
          <a:spcPts val="600"/>
        </a:spcBef>
        <a:spcAft>
          <a:spcPts val="600"/>
        </a:spcAft>
        <a:buClr>
          <a:schemeClr val="tx1"/>
        </a:buClr>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2pPr>
      <a:lvl3pPr marL="504000" indent="-252000" algn="l" defTabSz="914400" rtl="0" eaLnBrk="1" latinLnBrk="0" hangingPunct="1">
        <a:lnSpc>
          <a:spcPct val="100000"/>
        </a:lnSpc>
        <a:spcBef>
          <a:spcPts val="600"/>
        </a:spcBef>
        <a:spcAft>
          <a:spcPts val="600"/>
        </a:spcAft>
        <a:buFont typeface="Courier New" panose="02070309020205020404" pitchFamily="49" charset="0"/>
        <a:buChar char="o"/>
        <a:defRPr sz="14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56">
          <p15:clr>
            <a:srgbClr val="F26B43"/>
          </p15:clr>
        </p15:guide>
        <p15:guide id="16" orient="horz" pos="239">
          <p15:clr>
            <a:srgbClr val="F26B43"/>
          </p15:clr>
        </p15:guide>
        <p15:guide id="17" orient="horz" pos="454">
          <p15:clr>
            <a:srgbClr val="F26B43"/>
          </p15:clr>
        </p15:guide>
        <p15:guide id="20" orient="horz" pos="744">
          <p15:clr>
            <a:srgbClr val="F26B43"/>
          </p15:clr>
        </p15:guide>
        <p15:guide id="41" orient="horz" pos="3888">
          <p15:clr>
            <a:srgbClr val="F26B43"/>
          </p15:clr>
        </p15:guide>
        <p15:guide id="43" orient="horz" pos="4176">
          <p15:clr>
            <a:srgbClr val="F26B43"/>
          </p15:clr>
        </p15:guide>
        <p15:guide id="56" orient="horz">
          <p15:clr>
            <a:srgbClr val="F26B43"/>
          </p15:clr>
        </p15:guide>
        <p15:guide id="58" orient="horz" pos="4032">
          <p15:clr>
            <a:srgbClr val="F26B43"/>
          </p15:clr>
        </p15:guide>
        <p15:guide id="59" pos="288">
          <p15:clr>
            <a:srgbClr val="F26B43"/>
          </p15:clr>
        </p15:guide>
        <p15:guide id="61" pos="7392">
          <p15:clr>
            <a:srgbClr val="F26B43"/>
          </p15:clr>
        </p15:guide>
        <p15:guide id="64" pos="1354">
          <p15:clr>
            <a:srgbClr val="F26B43"/>
          </p15:clr>
        </p15:guide>
        <p15:guide id="65" pos="1498">
          <p15:clr>
            <a:srgbClr val="F26B43"/>
          </p15:clr>
        </p15:guide>
        <p15:guide id="68" pos="2710">
          <p15:clr>
            <a:srgbClr val="F26B43"/>
          </p15:clr>
        </p15:guide>
        <p15:guide id="69" pos="2568">
          <p15:clr>
            <a:srgbClr val="F26B43"/>
          </p15:clr>
        </p15:guide>
        <p15:guide id="72" pos="3772">
          <p15:clr>
            <a:srgbClr val="F26B43"/>
          </p15:clr>
        </p15:guide>
        <p15:guide id="73" pos="3919">
          <p15:clr>
            <a:srgbClr val="F26B43"/>
          </p15:clr>
        </p15:guide>
        <p15:guide id="76" pos="5128">
          <p15:clr>
            <a:srgbClr val="F26B43"/>
          </p15:clr>
        </p15:guide>
        <p15:guide id="77" pos="4981">
          <p15:clr>
            <a:srgbClr val="F26B43"/>
          </p15:clr>
        </p15:guide>
        <p15:guide id="80" pos="6186">
          <p15:clr>
            <a:srgbClr val="F26B43"/>
          </p15:clr>
        </p15:guide>
        <p15:guide id="81" pos="633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EAEB26-0250-DA39-1151-D1C050842053}"/>
              </a:ext>
            </a:extLst>
          </p:cNvPr>
          <p:cNvSpPr>
            <a:spLocks noGrp="1"/>
          </p:cNvSpPr>
          <p:nvPr>
            <p:ph type="title"/>
          </p:nvPr>
        </p:nvSpPr>
        <p:spPr>
          <a:xfrm>
            <a:off x="457277" y="1751304"/>
            <a:ext cx="9601200" cy="959237"/>
          </a:xfrm>
        </p:spPr>
        <p:txBody>
          <a:bodyPr/>
          <a:lstStyle/>
          <a:p>
            <a:pPr>
              <a:lnSpc>
                <a:spcPct val="110000"/>
              </a:lnSpc>
            </a:pPr>
            <a:r>
              <a:rPr lang="en-US">
                <a:latin typeface="Trebuchet MS"/>
                <a:cs typeface="Trebuchet MS"/>
              </a:rPr>
              <a:t>Cell based architecture</a:t>
            </a:r>
            <a:endParaRPr lang="en-US"/>
          </a:p>
        </p:txBody>
      </p:sp>
      <p:sp>
        <p:nvSpPr>
          <p:cNvPr id="6" name="Text Placeholder 5">
            <a:extLst>
              <a:ext uri="{FF2B5EF4-FFF2-40B4-BE49-F238E27FC236}">
                <a16:creationId xmlns:a16="http://schemas.microsoft.com/office/drawing/2014/main" id="{40D3F54A-F9B6-7750-3517-A2E7627B5CE2}"/>
              </a:ext>
            </a:extLst>
          </p:cNvPr>
          <p:cNvSpPr>
            <a:spLocks noGrp="1"/>
          </p:cNvSpPr>
          <p:nvPr>
            <p:ph type="body" sz="quarter" idx="11"/>
          </p:nvPr>
        </p:nvSpPr>
        <p:spPr>
          <a:xfrm>
            <a:off x="523061" y="4173536"/>
            <a:ext cx="2062257" cy="321627"/>
          </a:xfrm>
        </p:spPr>
        <p:txBody>
          <a:bodyPr/>
          <a:lstStyle/>
          <a:p>
            <a:r>
              <a:rPr lang="en-US" dirty="0">
                <a:latin typeface="Calibri Light"/>
                <a:ea typeface="Calibri Light"/>
                <a:cs typeface="Calibri Light"/>
              </a:rPr>
              <a:t>12 September 2024</a:t>
            </a:r>
          </a:p>
        </p:txBody>
      </p:sp>
    </p:spTree>
    <p:extLst>
      <p:ext uri="{BB962C8B-B14F-4D97-AF65-F5344CB8AC3E}">
        <p14:creationId xmlns:p14="http://schemas.microsoft.com/office/powerpoint/2010/main" val="3960105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4C2452-71BD-928A-9CD2-47D2B30967DF}"/>
              </a:ext>
            </a:extLst>
          </p:cNvPr>
          <p:cNvSpPr>
            <a:spLocks noGrp="1"/>
          </p:cNvSpPr>
          <p:nvPr>
            <p:ph type="title"/>
          </p:nvPr>
        </p:nvSpPr>
        <p:spPr>
          <a:xfrm>
            <a:off x="457200" y="617332"/>
            <a:ext cx="11274552" cy="457200"/>
          </a:xfrm>
        </p:spPr>
        <p:txBody>
          <a:bodyPr/>
          <a:lstStyle/>
          <a:p>
            <a:pPr algn="l"/>
            <a:r>
              <a:rPr lang="en-US" i="0" u="none" strike="noStrike" dirty="0">
                <a:solidFill>
                  <a:srgbClr val="FF0000"/>
                </a:solidFill>
                <a:effectLst/>
                <a:latin typeface="Amazon Ember"/>
              </a:rPr>
              <a:t>Best practices</a:t>
            </a:r>
          </a:p>
        </p:txBody>
      </p:sp>
      <p:sp>
        <p:nvSpPr>
          <p:cNvPr id="4" name="Text Placeholder 3">
            <a:extLst>
              <a:ext uri="{FF2B5EF4-FFF2-40B4-BE49-F238E27FC236}">
                <a16:creationId xmlns:a16="http://schemas.microsoft.com/office/drawing/2014/main" id="{97F1D216-3A53-8558-E851-04010CF48C20}"/>
              </a:ext>
            </a:extLst>
          </p:cNvPr>
          <p:cNvSpPr>
            <a:spLocks noGrp="1"/>
          </p:cNvSpPr>
          <p:nvPr>
            <p:ph type="body" sz="quarter" idx="15"/>
          </p:nvPr>
        </p:nvSpPr>
        <p:spPr>
          <a:xfrm>
            <a:off x="457200" y="357809"/>
            <a:ext cx="3611880" cy="250343"/>
          </a:xfrm>
        </p:spPr>
        <p:txBody>
          <a:bodyPr/>
          <a:lstStyle/>
          <a:p>
            <a:r>
              <a:rPr lang="en-US"/>
              <a:t>Cell based architecture</a:t>
            </a:r>
          </a:p>
        </p:txBody>
      </p:sp>
      <p:sp>
        <p:nvSpPr>
          <p:cNvPr id="2" name="Rectangle 1">
            <a:extLst>
              <a:ext uri="{FF2B5EF4-FFF2-40B4-BE49-F238E27FC236}">
                <a16:creationId xmlns:a16="http://schemas.microsoft.com/office/drawing/2014/main" id="{75329AD4-636F-CB42-AD23-9823CEA69FD1}"/>
              </a:ext>
            </a:extLst>
          </p:cNvPr>
          <p:cNvSpPr/>
          <p:nvPr/>
        </p:nvSpPr>
        <p:spPr>
          <a:xfrm>
            <a:off x="457200" y="1261262"/>
            <a:ext cx="10072721" cy="4801314"/>
          </a:xfrm>
          <a:prstGeom prst="rect">
            <a:avLst/>
          </a:prstGeom>
        </p:spPr>
        <p:txBody>
          <a:bodyPr wrap="square" lIns="91440" tIns="45720" rIns="91440" bIns="45720" anchor="t">
            <a:spAutoFit/>
          </a:bodyPr>
          <a:lstStyle/>
          <a:p>
            <a:pPr algn="l" rtl="0"/>
            <a:r>
              <a:rPr lang="en-US" b="1" i="0" u="none" strike="noStrike" dirty="0">
                <a:solidFill>
                  <a:srgbClr val="16191F"/>
                </a:solidFill>
                <a:effectLst/>
                <a:latin typeface="Amazon Ember"/>
              </a:rPr>
              <a:t>Your current instance/stack is your cell zero</a:t>
            </a:r>
            <a:endParaRPr lang="en-US" b="0" i="0" u="none" strike="noStrike" dirty="0">
              <a:solidFill>
                <a:srgbClr val="16191F"/>
              </a:solidFill>
              <a:effectLst/>
              <a:latin typeface="var(--font-family-base-4om3hr,&quot;Amazon Ember&quot;,&quot;Helvetica Neue&quot;,Roboto,Arial,sans-serif)"/>
            </a:endParaRPr>
          </a:p>
          <a:p>
            <a:pPr algn="l"/>
            <a:r>
              <a:rPr lang="en-US" b="0" i="0" u="none" strike="noStrike" dirty="0">
                <a:solidFill>
                  <a:srgbClr val="16191F"/>
                </a:solidFill>
                <a:effectLst/>
                <a:latin typeface="Amazon Ember"/>
              </a:rPr>
              <a:t>When starting to plan your migration to a cell-based architecture, consider your current stack as cell zero. Adding the router layer above and little by little distributing your workload traffic according to your cell and cell partition strategy.</a:t>
            </a:r>
          </a:p>
          <a:p>
            <a:pPr algn="l" rtl="0"/>
            <a:r>
              <a:rPr lang="en-US" b="1" i="0" u="none" strike="noStrike" dirty="0">
                <a:solidFill>
                  <a:srgbClr val="16191F"/>
                </a:solidFill>
                <a:effectLst/>
                <a:latin typeface="Amazon Ember"/>
              </a:rPr>
              <a:t>Start with multiple cells from day one</a:t>
            </a:r>
            <a:endParaRPr lang="en-US" b="0" i="0" u="none" strike="noStrike" dirty="0">
              <a:solidFill>
                <a:srgbClr val="16191F"/>
              </a:solidFill>
              <a:effectLst/>
              <a:latin typeface="var(--font-family-base-4om3hr,&quot;Amazon Ember&quot;,&quot;Helvetica Neue&quot;,Roboto,Arial,sans-serif)"/>
            </a:endParaRPr>
          </a:p>
          <a:p>
            <a:pPr algn="l"/>
            <a:r>
              <a:rPr lang="en-US" b="0" i="0" u="none" strike="noStrike" dirty="0">
                <a:solidFill>
                  <a:srgbClr val="16191F"/>
                </a:solidFill>
                <a:effectLst/>
                <a:latin typeface="Amazon Ember"/>
              </a:rPr>
              <a:t>Since the cell is a replica of your workload to handle a portion of your customers, keep in mind from day 1 to have more than one cell. This will bring you the adverse issues and experience needed to operate in this type of environment, reducing surprises</a:t>
            </a:r>
          </a:p>
          <a:p>
            <a:pPr algn="l" rtl="0"/>
            <a:r>
              <a:rPr lang="en-US" b="1" i="0" u="none" strike="noStrike" dirty="0">
                <a:solidFill>
                  <a:srgbClr val="16191F"/>
                </a:solidFill>
                <a:effectLst/>
                <a:latin typeface="Amazon Ember"/>
              </a:rPr>
              <a:t>Start with a cell migration mechanism from day one</a:t>
            </a:r>
            <a:endParaRPr lang="en-US" b="0" i="0" u="none" strike="noStrike" dirty="0">
              <a:solidFill>
                <a:srgbClr val="16191F"/>
              </a:solidFill>
              <a:effectLst/>
              <a:latin typeface="var(--font-family-base-4om3hr,&quot;Amazon Ember&quot;,&quot;Helvetica Neue&quot;,Roboto,Arial,sans-serif)"/>
            </a:endParaRPr>
          </a:p>
          <a:p>
            <a:pPr algn="l"/>
            <a:r>
              <a:rPr lang="en-US" b="0" i="0" u="none" strike="noStrike" dirty="0">
                <a:solidFill>
                  <a:srgbClr val="16191F"/>
                </a:solidFill>
                <a:effectLst/>
                <a:latin typeface="Amazon Ember"/>
              </a:rPr>
              <a:t>Migrating clients from one cell to another is a tricky topic, depending on the nature of your workload it may require a lot of coordination and orchestration. Have that in mind from day one. So even if a customer quickly becomes too big for a cell, or the cell size you initially set isn't ideal, you have the mechanism to move your customers to other cells.</a:t>
            </a:r>
          </a:p>
          <a:p>
            <a:pPr algn="l"/>
            <a:endParaRPr lang="en-US" dirty="0">
              <a:solidFill>
                <a:srgbClr val="16191F"/>
              </a:solidFill>
              <a:latin typeface="Amazon Ember"/>
            </a:endParaRPr>
          </a:p>
          <a:p>
            <a:pPr algn="l"/>
            <a:r>
              <a:rPr lang="en-US" b="0" i="0" u="none" strike="noStrike" dirty="0">
                <a:solidFill>
                  <a:srgbClr val="209EBD"/>
                </a:solidFill>
                <a:effectLst/>
                <a:latin typeface="-webkit-standard"/>
              </a:rPr>
              <a:t>A few organizations that use cell-based architecture today include Amazon, Netflix, Spotify, and LinkedIn</a:t>
            </a:r>
            <a:endParaRPr lang="en-US" b="0" i="0" u="none" strike="noStrike" dirty="0">
              <a:solidFill>
                <a:srgbClr val="209EBD"/>
              </a:solidFill>
              <a:effectLst/>
              <a:latin typeface="Amazon Ember"/>
            </a:endParaRPr>
          </a:p>
          <a:p>
            <a:br>
              <a:rPr lang="en-US" dirty="0"/>
            </a:br>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0161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FFBC53-7162-EF47-DBF4-E57CAE23EEA2}"/>
              </a:ext>
            </a:extLst>
          </p:cNvPr>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1675153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181D33-AA4C-1503-BB51-C98806ED664B}"/>
              </a:ext>
            </a:extLst>
          </p:cNvPr>
          <p:cNvSpPr>
            <a:spLocks noGrp="1"/>
          </p:cNvSpPr>
          <p:nvPr>
            <p:ph type="title"/>
          </p:nvPr>
        </p:nvSpPr>
        <p:spPr>
          <a:xfrm>
            <a:off x="1368347" y="1308515"/>
            <a:ext cx="3024846" cy="923330"/>
          </a:xfrm>
        </p:spPr>
        <p:txBody>
          <a:bodyPr/>
          <a:lstStyle/>
          <a:p>
            <a:r>
              <a:rPr lang="en-US"/>
              <a:t>Agenda</a:t>
            </a:r>
          </a:p>
        </p:txBody>
      </p:sp>
      <p:sp>
        <p:nvSpPr>
          <p:cNvPr id="4" name="Text Placeholder 3">
            <a:extLst>
              <a:ext uri="{FF2B5EF4-FFF2-40B4-BE49-F238E27FC236}">
                <a16:creationId xmlns:a16="http://schemas.microsoft.com/office/drawing/2014/main" id="{787B7E2C-D92E-63CC-1067-56E1436520CF}"/>
              </a:ext>
            </a:extLst>
          </p:cNvPr>
          <p:cNvSpPr>
            <a:spLocks noGrp="1"/>
          </p:cNvSpPr>
          <p:nvPr>
            <p:ph type="body" sz="quarter" idx="17"/>
          </p:nvPr>
        </p:nvSpPr>
        <p:spPr>
          <a:xfrm>
            <a:off x="6030496" y="2231845"/>
            <a:ext cx="4554537" cy="321627"/>
          </a:xfrm>
        </p:spPr>
        <p:txBody>
          <a:bodyPr/>
          <a:lstStyle/>
          <a:p>
            <a:r>
              <a:rPr lang="en-US"/>
              <a:t>What is cell based architecture </a:t>
            </a:r>
          </a:p>
        </p:txBody>
      </p:sp>
      <p:sp>
        <p:nvSpPr>
          <p:cNvPr id="6" name="Text Placeholder 5">
            <a:extLst>
              <a:ext uri="{FF2B5EF4-FFF2-40B4-BE49-F238E27FC236}">
                <a16:creationId xmlns:a16="http://schemas.microsoft.com/office/drawing/2014/main" id="{D6A35D89-07C0-F33E-12D9-F0678B10E0E5}"/>
              </a:ext>
            </a:extLst>
          </p:cNvPr>
          <p:cNvSpPr>
            <a:spLocks noGrp="1"/>
          </p:cNvSpPr>
          <p:nvPr>
            <p:ph type="body" sz="quarter" idx="18"/>
          </p:nvPr>
        </p:nvSpPr>
        <p:spPr>
          <a:xfrm>
            <a:off x="6030496" y="2922103"/>
            <a:ext cx="4554537" cy="660181"/>
          </a:xfrm>
        </p:spPr>
        <p:txBody>
          <a:bodyPr/>
          <a:lstStyle/>
          <a:p>
            <a:r>
              <a:rPr lang="en-US"/>
              <a:t>Why and when to use cell based architecture.</a:t>
            </a:r>
          </a:p>
        </p:txBody>
      </p:sp>
      <p:sp>
        <p:nvSpPr>
          <p:cNvPr id="7" name="Text Placeholder 6">
            <a:extLst>
              <a:ext uri="{FF2B5EF4-FFF2-40B4-BE49-F238E27FC236}">
                <a16:creationId xmlns:a16="http://schemas.microsoft.com/office/drawing/2014/main" id="{8253F162-75E4-F09A-D69A-373A93985395}"/>
              </a:ext>
            </a:extLst>
          </p:cNvPr>
          <p:cNvSpPr>
            <a:spLocks noGrp="1"/>
          </p:cNvSpPr>
          <p:nvPr>
            <p:ph type="body" sz="quarter" idx="19"/>
          </p:nvPr>
        </p:nvSpPr>
        <p:spPr>
          <a:xfrm>
            <a:off x="6030496" y="3612361"/>
            <a:ext cx="4554537" cy="321627"/>
          </a:xfrm>
        </p:spPr>
        <p:txBody>
          <a:bodyPr/>
          <a:lstStyle/>
          <a:p>
            <a:r>
              <a:rPr lang="en-US"/>
              <a:t>Implementation of cell based architecture.</a:t>
            </a:r>
          </a:p>
        </p:txBody>
      </p:sp>
      <p:sp>
        <p:nvSpPr>
          <p:cNvPr id="10" name="Text Placeholder 9">
            <a:extLst>
              <a:ext uri="{FF2B5EF4-FFF2-40B4-BE49-F238E27FC236}">
                <a16:creationId xmlns:a16="http://schemas.microsoft.com/office/drawing/2014/main" id="{55685A35-A9F3-24F8-1375-E53453136729}"/>
              </a:ext>
            </a:extLst>
          </p:cNvPr>
          <p:cNvSpPr>
            <a:spLocks noGrp="1"/>
          </p:cNvSpPr>
          <p:nvPr>
            <p:ph type="body" sz="quarter" idx="24"/>
          </p:nvPr>
        </p:nvSpPr>
        <p:spPr/>
        <p:txBody>
          <a:bodyPr/>
          <a:lstStyle/>
          <a:p>
            <a:r>
              <a:rPr lang="en-US"/>
              <a:t>01</a:t>
            </a:r>
          </a:p>
        </p:txBody>
      </p:sp>
      <p:sp>
        <p:nvSpPr>
          <p:cNvPr id="11" name="Text Placeholder 10">
            <a:extLst>
              <a:ext uri="{FF2B5EF4-FFF2-40B4-BE49-F238E27FC236}">
                <a16:creationId xmlns:a16="http://schemas.microsoft.com/office/drawing/2014/main" id="{42F1F7D3-858B-EFE2-F139-BA9F7A36006E}"/>
              </a:ext>
            </a:extLst>
          </p:cNvPr>
          <p:cNvSpPr>
            <a:spLocks noGrp="1"/>
          </p:cNvSpPr>
          <p:nvPr>
            <p:ph type="body" sz="quarter" idx="26"/>
          </p:nvPr>
        </p:nvSpPr>
        <p:spPr/>
        <p:txBody>
          <a:bodyPr/>
          <a:lstStyle/>
          <a:p>
            <a:r>
              <a:rPr lang="en-US"/>
              <a:t>02</a:t>
            </a:r>
          </a:p>
        </p:txBody>
      </p:sp>
      <p:sp>
        <p:nvSpPr>
          <p:cNvPr id="12" name="Text Placeholder 11">
            <a:extLst>
              <a:ext uri="{FF2B5EF4-FFF2-40B4-BE49-F238E27FC236}">
                <a16:creationId xmlns:a16="http://schemas.microsoft.com/office/drawing/2014/main" id="{78347BEF-70DD-9217-B5D1-23199384BDA3}"/>
              </a:ext>
            </a:extLst>
          </p:cNvPr>
          <p:cNvSpPr>
            <a:spLocks noGrp="1"/>
          </p:cNvSpPr>
          <p:nvPr>
            <p:ph type="body" sz="quarter" idx="28"/>
          </p:nvPr>
        </p:nvSpPr>
        <p:spPr>
          <a:xfrm>
            <a:off x="4101160" y="4102005"/>
            <a:ext cx="1679576" cy="321627"/>
          </a:xfrm>
        </p:spPr>
        <p:txBody>
          <a:bodyPr/>
          <a:lstStyle/>
          <a:p>
            <a:r>
              <a:rPr lang="en-US"/>
              <a:t>04</a:t>
            </a:r>
          </a:p>
        </p:txBody>
      </p:sp>
      <p:sp>
        <p:nvSpPr>
          <p:cNvPr id="8" name="Text Placeholder 5">
            <a:extLst>
              <a:ext uri="{FF2B5EF4-FFF2-40B4-BE49-F238E27FC236}">
                <a16:creationId xmlns:a16="http://schemas.microsoft.com/office/drawing/2014/main" id="{703CF3DF-322E-2875-4780-07265C5F6B08}"/>
              </a:ext>
            </a:extLst>
          </p:cNvPr>
          <p:cNvSpPr txBox="1">
            <a:spLocks/>
          </p:cNvSpPr>
          <p:nvPr/>
        </p:nvSpPr>
        <p:spPr>
          <a:xfrm>
            <a:off x="6096000" y="4097760"/>
            <a:ext cx="4554537" cy="321627"/>
          </a:xfrm>
          <a:prstGeom prst="rect">
            <a:avLst/>
          </a:prstGeom>
        </p:spPr>
        <p:txBody>
          <a:bodyPr vert="horz" wrap="square" lIns="0" tIns="0" rIns="0" bIns="0" rtlCol="0" anchor="t" anchorCtr="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2000" b="0" i="0" kern="1200">
                <a:solidFill>
                  <a:schemeClr val="tx1"/>
                </a:solidFill>
                <a:latin typeface="+mn-lt"/>
                <a:ea typeface="Calibri" panose="020F0502020204030204" pitchFamily="34" charset="0"/>
                <a:cs typeface="Calibri" panose="020F0502020204030204" pitchFamily="34" charset="0"/>
              </a:defRPr>
            </a:lvl1pPr>
            <a:lvl2pPr marL="253800" indent="-252000" algn="l" defTabSz="914400" rtl="0" eaLnBrk="1" latinLnBrk="0" hangingPunct="1">
              <a:lnSpc>
                <a:spcPct val="100000"/>
              </a:lnSpc>
              <a:spcBef>
                <a:spcPts val="600"/>
              </a:spcBef>
              <a:spcAft>
                <a:spcPts val="600"/>
              </a:spcAft>
              <a:buClr>
                <a:schemeClr val="tx1"/>
              </a:buClr>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2pPr>
            <a:lvl3pPr marL="504000" indent="-252000" algn="l" defTabSz="914400" rtl="0" eaLnBrk="1" latinLnBrk="0" hangingPunct="1">
              <a:lnSpc>
                <a:spcPct val="100000"/>
              </a:lnSpc>
              <a:spcBef>
                <a:spcPts val="600"/>
              </a:spcBef>
              <a:spcAft>
                <a:spcPts val="600"/>
              </a:spcAft>
              <a:buFont typeface="Courier New" panose="02070309020205020404" pitchFamily="49" charset="0"/>
              <a:buChar char="o"/>
              <a:defRPr sz="14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Best Practices .</a:t>
            </a:r>
          </a:p>
        </p:txBody>
      </p:sp>
      <p:sp>
        <p:nvSpPr>
          <p:cNvPr id="9" name="Text Placeholder 11">
            <a:extLst>
              <a:ext uri="{FF2B5EF4-FFF2-40B4-BE49-F238E27FC236}">
                <a16:creationId xmlns:a16="http://schemas.microsoft.com/office/drawing/2014/main" id="{82168E31-D376-4EE1-4DBF-62E1C81865F4}"/>
              </a:ext>
            </a:extLst>
          </p:cNvPr>
          <p:cNvSpPr txBox="1">
            <a:spLocks/>
          </p:cNvSpPr>
          <p:nvPr/>
        </p:nvSpPr>
        <p:spPr>
          <a:xfrm>
            <a:off x="4101160" y="3612361"/>
            <a:ext cx="1679576" cy="321627"/>
          </a:xfrm>
          <a:prstGeom prst="rect">
            <a:avLst/>
          </a:prstGeom>
        </p:spPr>
        <p:txBody>
          <a:bodyPr vert="horz" wrap="square" lIns="0" tIns="0" rIns="0" bIns="0" rtlCol="0" anchor="t" anchorCtr="0">
            <a:spAutoFit/>
          </a:bodyPr>
          <a:lstStyle>
            <a:lvl1pPr marL="0" indent="0" algn="r" defTabSz="914400" rtl="0" eaLnBrk="1" latinLnBrk="0" hangingPunct="1">
              <a:lnSpc>
                <a:spcPct val="110000"/>
              </a:lnSpc>
              <a:spcBef>
                <a:spcPts val="600"/>
              </a:spcBef>
              <a:spcAft>
                <a:spcPts val="0"/>
              </a:spcAft>
              <a:buFont typeface="Arial" panose="020B0604020202020204" pitchFamily="34" charset="0"/>
              <a:buNone/>
              <a:defRPr sz="2000" b="0" i="0" kern="1200">
                <a:solidFill>
                  <a:schemeClr val="accent5"/>
                </a:solidFill>
                <a:latin typeface="+mn-lt"/>
                <a:ea typeface="Calibri" panose="020F0502020204030204" pitchFamily="34" charset="0"/>
                <a:cs typeface="Calibri" panose="020F0502020204030204" pitchFamily="34" charset="0"/>
              </a:defRPr>
            </a:lvl1pPr>
            <a:lvl2pPr marL="253800" indent="-252000" algn="l" defTabSz="914400" rtl="0" eaLnBrk="1" latinLnBrk="0" hangingPunct="1">
              <a:lnSpc>
                <a:spcPct val="100000"/>
              </a:lnSpc>
              <a:spcBef>
                <a:spcPts val="600"/>
              </a:spcBef>
              <a:spcAft>
                <a:spcPts val="600"/>
              </a:spcAft>
              <a:buClr>
                <a:schemeClr val="tx1"/>
              </a:buClr>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2pPr>
            <a:lvl3pPr marL="504000" indent="-252000" algn="l" defTabSz="914400" rtl="0" eaLnBrk="1" latinLnBrk="0" hangingPunct="1">
              <a:lnSpc>
                <a:spcPct val="100000"/>
              </a:lnSpc>
              <a:spcBef>
                <a:spcPts val="600"/>
              </a:spcBef>
              <a:spcAft>
                <a:spcPts val="600"/>
              </a:spcAft>
              <a:buFont typeface="Courier New" panose="02070309020205020404" pitchFamily="49" charset="0"/>
              <a:buChar char="o"/>
              <a:defRPr sz="14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03</a:t>
            </a:r>
          </a:p>
        </p:txBody>
      </p:sp>
    </p:spTree>
    <p:extLst>
      <p:ext uri="{BB962C8B-B14F-4D97-AF65-F5344CB8AC3E}">
        <p14:creationId xmlns:p14="http://schemas.microsoft.com/office/powerpoint/2010/main" val="2280325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74954-9001-530B-278F-8BC4A676424E}"/>
              </a:ext>
            </a:extLst>
          </p:cNvPr>
          <p:cNvSpPr>
            <a:spLocks noGrp="1"/>
          </p:cNvSpPr>
          <p:nvPr>
            <p:ph type="title"/>
          </p:nvPr>
        </p:nvSpPr>
        <p:spPr>
          <a:xfrm>
            <a:off x="396688" y="325208"/>
            <a:ext cx="11274552" cy="457200"/>
          </a:xfrm>
        </p:spPr>
        <p:txBody>
          <a:bodyPr/>
          <a:lstStyle/>
          <a:p>
            <a:r>
              <a:rPr lang="en-US"/>
              <a:t>Intro</a:t>
            </a:r>
          </a:p>
        </p:txBody>
      </p:sp>
      <p:sp>
        <p:nvSpPr>
          <p:cNvPr id="10" name="Text Placeholder 10">
            <a:extLst>
              <a:ext uri="{FF2B5EF4-FFF2-40B4-BE49-F238E27FC236}">
                <a16:creationId xmlns:a16="http://schemas.microsoft.com/office/drawing/2014/main" id="{58856E6C-8C49-48A9-B16C-528198E3C57B}"/>
              </a:ext>
            </a:extLst>
          </p:cNvPr>
          <p:cNvSpPr txBox="1">
            <a:spLocks/>
          </p:cNvSpPr>
          <p:nvPr/>
        </p:nvSpPr>
        <p:spPr>
          <a:xfrm>
            <a:off x="1109296" y="5400307"/>
            <a:ext cx="3993542" cy="342900"/>
          </a:xfrm>
          <a:prstGeom prst="rect">
            <a:avLst/>
          </a:prstGeom>
        </p:spPr>
        <p:txBody>
          <a:bodyPr lIns="91440" tIns="45720" rIns="91440" bIns="45720" anchor="t"/>
          <a:lstStyle>
            <a:lvl1pPr marL="342858" indent="-342858" algn="l" defTabSz="457143"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857" indent="-285717" algn="l" defTabSz="457143" rtl="0" eaLnBrk="1" latinLnBrk="0" hangingPunct="1">
              <a:spcBef>
                <a:spcPct val="20000"/>
              </a:spcBef>
              <a:buFont typeface="Arial"/>
              <a:buChar char="–"/>
              <a:defRPr sz="1900" kern="1200">
                <a:solidFill>
                  <a:schemeClr val="tx1"/>
                </a:solidFill>
                <a:latin typeface="Trebuchet MS"/>
                <a:ea typeface="+mn-ea"/>
                <a:cs typeface="Trebuchet MS"/>
              </a:defRPr>
            </a:lvl2pPr>
            <a:lvl3pPr marL="1142858" indent="-228573" algn="l" defTabSz="457143" rtl="0" eaLnBrk="1" latinLnBrk="0" hangingPunct="1">
              <a:spcBef>
                <a:spcPct val="20000"/>
              </a:spcBef>
              <a:buFont typeface="Arial"/>
              <a:buChar char="•"/>
              <a:defRPr sz="1600" kern="1200">
                <a:solidFill>
                  <a:schemeClr val="tx1"/>
                </a:solidFill>
                <a:latin typeface="Trebuchet MS"/>
                <a:ea typeface="+mn-ea"/>
                <a:cs typeface="Trebuchet MS"/>
              </a:defRPr>
            </a:lvl3pPr>
            <a:lvl4pPr marL="1600000" indent="-228573" algn="l" defTabSz="457143" rtl="0" eaLnBrk="1" latinLnBrk="0" hangingPunct="1">
              <a:spcBef>
                <a:spcPct val="20000"/>
              </a:spcBef>
              <a:buFont typeface="Arial"/>
              <a:buChar char="–"/>
              <a:defRPr sz="1300" kern="1200">
                <a:solidFill>
                  <a:schemeClr val="tx1"/>
                </a:solidFill>
                <a:latin typeface="Trebuchet MS"/>
                <a:ea typeface="+mn-ea"/>
                <a:cs typeface="Trebuchet MS"/>
              </a:defRPr>
            </a:lvl4pPr>
            <a:lvl5pPr marL="2057143" indent="-228573" algn="l" defTabSz="457143" rtl="0" eaLnBrk="1" latinLnBrk="0" hangingPunct="1">
              <a:spcBef>
                <a:spcPct val="20000"/>
              </a:spcBef>
              <a:buFont typeface="Arial"/>
              <a:buChar char="»"/>
              <a:defRPr sz="1100" kern="1200">
                <a:solidFill>
                  <a:schemeClr val="tx1"/>
                </a:solidFill>
                <a:latin typeface="Trebuchet MS"/>
                <a:ea typeface="+mn-ea"/>
                <a:cs typeface="Trebuchet MS"/>
              </a:defRPr>
            </a:lvl5pPr>
            <a:lvl6pPr marL="2514286" indent="-228573" algn="l" defTabSz="457143" rtl="0" eaLnBrk="1" latinLnBrk="0" hangingPunct="1">
              <a:spcBef>
                <a:spcPct val="20000"/>
              </a:spcBef>
              <a:buFont typeface="Arial"/>
              <a:buChar char="•"/>
              <a:defRPr sz="2000" kern="1200">
                <a:solidFill>
                  <a:schemeClr val="tx1"/>
                </a:solidFill>
                <a:latin typeface="+mn-lt"/>
                <a:ea typeface="+mn-ea"/>
                <a:cs typeface="+mn-cs"/>
              </a:defRPr>
            </a:lvl6pPr>
            <a:lvl7pPr marL="2971430" indent="-228573" algn="l" defTabSz="457143" rtl="0" eaLnBrk="1" latinLnBrk="0" hangingPunct="1">
              <a:spcBef>
                <a:spcPct val="20000"/>
              </a:spcBef>
              <a:buFont typeface="Arial"/>
              <a:buChar char="•"/>
              <a:defRPr sz="2000" kern="1200">
                <a:solidFill>
                  <a:schemeClr val="tx1"/>
                </a:solidFill>
                <a:latin typeface="+mn-lt"/>
                <a:ea typeface="+mn-ea"/>
                <a:cs typeface="+mn-cs"/>
              </a:defRPr>
            </a:lvl7pPr>
            <a:lvl8pPr marL="3428573" indent="-228573" algn="l" defTabSz="457143" rtl="0" eaLnBrk="1" latinLnBrk="0" hangingPunct="1">
              <a:spcBef>
                <a:spcPct val="20000"/>
              </a:spcBef>
              <a:buFont typeface="Arial"/>
              <a:buChar char="•"/>
              <a:defRPr sz="2000" kern="1200">
                <a:solidFill>
                  <a:schemeClr val="tx1"/>
                </a:solidFill>
                <a:latin typeface="+mn-lt"/>
                <a:ea typeface="+mn-ea"/>
                <a:cs typeface="+mn-cs"/>
              </a:defRPr>
            </a:lvl8pPr>
            <a:lvl9pPr marL="3885718" indent="-228573" algn="l" defTabSz="457143"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400" dirty="0">
                <a:latin typeface="Source Sans Pro"/>
                <a:ea typeface="Source Sans Pro"/>
              </a:rPr>
              <a:t>Solution Architect II</a:t>
            </a:r>
          </a:p>
        </p:txBody>
      </p:sp>
      <p:sp>
        <p:nvSpPr>
          <p:cNvPr id="6" name="TextBox 5">
            <a:extLst>
              <a:ext uri="{FF2B5EF4-FFF2-40B4-BE49-F238E27FC236}">
                <a16:creationId xmlns:a16="http://schemas.microsoft.com/office/drawing/2014/main" id="{A5E90EB9-35AE-72DC-A129-3CFB66ACD22F}"/>
              </a:ext>
            </a:extLst>
          </p:cNvPr>
          <p:cNvSpPr txBox="1"/>
          <p:nvPr/>
        </p:nvSpPr>
        <p:spPr>
          <a:xfrm flipH="1">
            <a:off x="3061317" y="782409"/>
            <a:ext cx="3993542" cy="276999"/>
          </a:xfrm>
          <a:prstGeom prst="rect">
            <a:avLst/>
          </a:prstGeom>
          <a:solidFill>
            <a:schemeClr val="bg1"/>
          </a:solidFill>
        </p:spPr>
        <p:txBody>
          <a:bodyPr wrap="square" lIns="0" tIns="0" rIns="0" bIns="0" rtlCol="0">
            <a:spAutoFit/>
          </a:bodyPr>
          <a:lstStyle/>
          <a:p>
            <a:pPr algn="l"/>
            <a:r>
              <a:rPr lang="en-US" dirty="0"/>
              <a:t>Plan to add my profile overview . </a:t>
            </a:r>
          </a:p>
        </p:txBody>
      </p:sp>
    </p:spTree>
    <p:extLst>
      <p:ext uri="{BB962C8B-B14F-4D97-AF65-F5344CB8AC3E}">
        <p14:creationId xmlns:p14="http://schemas.microsoft.com/office/powerpoint/2010/main" val="495120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86339C3-7124-6AE9-7DCE-F6A2F73022AE}"/>
              </a:ext>
            </a:extLst>
          </p:cNvPr>
          <p:cNvSpPr/>
          <p:nvPr/>
        </p:nvSpPr>
        <p:spPr bwMode="auto">
          <a:xfrm>
            <a:off x="0" y="0"/>
            <a:ext cx="4427275" cy="6347790"/>
          </a:xfrm>
          <a:prstGeom prst="rect">
            <a:avLst/>
          </a:prstGeom>
          <a:solidFill>
            <a:schemeClr val="bg1">
              <a:lumMod val="95000"/>
            </a:schemeClr>
          </a:solidFill>
          <a:ln>
            <a:noFill/>
          </a:ln>
          <a:effectLst/>
        </p:spPr>
        <p:txBody>
          <a:bodyPr wrap="square" lIns="0" tIns="0" rIns="0" bIns="0"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sp>
        <p:nvSpPr>
          <p:cNvPr id="2" name="Title 1">
            <a:extLst>
              <a:ext uri="{FF2B5EF4-FFF2-40B4-BE49-F238E27FC236}">
                <a16:creationId xmlns:a16="http://schemas.microsoft.com/office/drawing/2014/main" id="{6435D2D2-F567-ABA6-F665-EC7147A2FFAC}"/>
              </a:ext>
            </a:extLst>
          </p:cNvPr>
          <p:cNvSpPr>
            <a:spLocks noGrp="1"/>
          </p:cNvSpPr>
          <p:nvPr>
            <p:ph type="title"/>
          </p:nvPr>
        </p:nvSpPr>
        <p:spPr>
          <a:xfrm>
            <a:off x="458724" y="637401"/>
            <a:ext cx="3781972" cy="457200"/>
          </a:xfrm>
        </p:spPr>
        <p:txBody>
          <a:bodyPr/>
          <a:lstStyle/>
          <a:p>
            <a:r>
              <a:rPr lang="en-US" dirty="0">
                <a:solidFill>
                  <a:srgbClr val="FF0000"/>
                </a:solidFill>
              </a:rPr>
              <a:t>What is Cell based architecture</a:t>
            </a:r>
          </a:p>
        </p:txBody>
      </p:sp>
      <p:sp>
        <p:nvSpPr>
          <p:cNvPr id="21" name="Text Placeholder 20">
            <a:extLst>
              <a:ext uri="{FF2B5EF4-FFF2-40B4-BE49-F238E27FC236}">
                <a16:creationId xmlns:a16="http://schemas.microsoft.com/office/drawing/2014/main" id="{10AD3286-A533-CADA-6B13-C70187DB41BA}"/>
              </a:ext>
            </a:extLst>
          </p:cNvPr>
          <p:cNvSpPr>
            <a:spLocks noGrp="1"/>
          </p:cNvSpPr>
          <p:nvPr>
            <p:ph type="body" sz="quarter" idx="15"/>
          </p:nvPr>
        </p:nvSpPr>
        <p:spPr>
          <a:xfrm>
            <a:off x="457200" y="382447"/>
            <a:ext cx="3783496" cy="213593"/>
          </a:xfrm>
        </p:spPr>
        <p:txBody>
          <a:bodyPr/>
          <a:lstStyle/>
          <a:p>
            <a:r>
              <a:rPr lang="en-US"/>
              <a:t>Cell based architecture  introduction</a:t>
            </a:r>
          </a:p>
        </p:txBody>
      </p:sp>
      <p:sp>
        <p:nvSpPr>
          <p:cNvPr id="6" name="Rectangle 5">
            <a:extLst>
              <a:ext uri="{FF2B5EF4-FFF2-40B4-BE49-F238E27FC236}">
                <a16:creationId xmlns:a16="http://schemas.microsoft.com/office/drawing/2014/main" id="{D7A5A60B-3279-F143-BACC-2A8467F1908D}"/>
              </a:ext>
            </a:extLst>
          </p:cNvPr>
          <p:cNvSpPr/>
          <p:nvPr/>
        </p:nvSpPr>
        <p:spPr>
          <a:xfrm>
            <a:off x="348996" y="978487"/>
            <a:ext cx="3891700" cy="5355312"/>
          </a:xfrm>
          <a:prstGeom prst="rect">
            <a:avLst/>
          </a:prstGeom>
          <a:solidFill>
            <a:schemeClr val="bg1"/>
          </a:solidFill>
        </p:spPr>
        <p:txBody>
          <a:bodyPr wrap="square">
            <a:spAutoFit/>
          </a:bodyPr>
          <a:lstStyle/>
          <a:p>
            <a:pPr algn="just"/>
            <a:r>
              <a:rPr lang="en-US" b="0" i="0" u="none" strike="noStrike">
                <a:solidFill>
                  <a:srgbClr val="16191F"/>
                </a:solidFill>
                <a:effectLst/>
              </a:rPr>
              <a:t>A cell-based architecture comes from the concept of a  bulkhead in a ship, where vertical partition walls subdivide the ship's interior into self-contained, watertight compartments. Bulkheads reduce the extent of seawater flooding in case of damage and provide additional stiffness to the hull girder.</a:t>
            </a:r>
            <a:endParaRPr lang="en-US">
              <a:solidFill>
                <a:srgbClr val="222222"/>
              </a:solidFill>
              <a:cs typeface="Calibri Light" panose="020F0302020204030204" pitchFamily="34" charset="0"/>
            </a:endParaRPr>
          </a:p>
          <a:p>
            <a:endParaRPr lang="en-US">
              <a:solidFill>
                <a:srgbClr val="222222"/>
              </a:solidFill>
              <a:latin typeface="Calibri Light" panose="020F0302020204030204" pitchFamily="34" charset="0"/>
              <a:cs typeface="Calibri Light" panose="020F0302020204030204" pitchFamily="34" charset="0"/>
            </a:endParaRPr>
          </a:p>
          <a:p>
            <a:pPr algn="just"/>
            <a:r>
              <a:rPr lang="en-US" b="0" i="0" u="none" strike="noStrike">
                <a:solidFill>
                  <a:srgbClr val="16191F"/>
                </a:solidFill>
                <a:effectLst/>
                <a:latin typeface="Amazon Ember"/>
              </a:rPr>
              <a:t>On a ship, bulkheads ensure that a hull breach is contained within one section of the ship. In complex systems, this pattern is often replicated to allow fault isolation. </a:t>
            </a:r>
            <a:r>
              <a:rPr lang="en-US" b="0" i="1" u="none" strike="noStrike">
                <a:solidFill>
                  <a:srgbClr val="16191F"/>
                </a:solidFill>
                <a:effectLst/>
                <a:latin typeface="Amazon Ember"/>
              </a:rPr>
              <a:t>Fault isolated boundaries</a:t>
            </a:r>
            <a:r>
              <a:rPr lang="en-US" b="0" i="0" u="none" strike="noStrike">
                <a:solidFill>
                  <a:srgbClr val="16191F"/>
                </a:solidFill>
                <a:effectLst/>
                <a:latin typeface="Amazon Ember"/>
              </a:rPr>
              <a:t> restrict the effect of a failure within a workload to a limited number of components. Components outside of the boundary are unaffected by the failure</a:t>
            </a:r>
            <a:r>
              <a:rPr lang="en-US">
                <a:latin typeface="Calibri Light" panose="020F0302020204030204" pitchFamily="34" charset="0"/>
                <a:ea typeface="Calibri Light" panose="020F0302020204030204" pitchFamily="34" charset="0"/>
                <a:cs typeface="Calibri Light" panose="020F0302020204030204" pitchFamily="34" charset="0"/>
              </a:rPr>
              <a:t>.</a:t>
            </a:r>
          </a:p>
        </p:txBody>
      </p:sp>
      <p:pic>
        <p:nvPicPr>
          <p:cNvPr id="12" name="Picture 11" descr="A black text on a black background&#10;&#10;Description automatically generated">
            <a:extLst>
              <a:ext uri="{FF2B5EF4-FFF2-40B4-BE49-F238E27FC236}">
                <a16:creationId xmlns:a16="http://schemas.microsoft.com/office/drawing/2014/main" id="{25E2706E-4332-2CFC-34F8-430D4A3BD834}"/>
              </a:ext>
            </a:extLst>
          </p:cNvPr>
          <p:cNvPicPr>
            <a:picLocks noChangeAspect="1"/>
          </p:cNvPicPr>
          <p:nvPr/>
        </p:nvPicPr>
        <p:blipFill>
          <a:blip r:embed="rId3">
            <a:duotone>
              <a:prstClr val="black"/>
              <a:srgbClr val="2CD094">
                <a:tint val="45000"/>
                <a:satMod val="400000"/>
              </a:srgbClr>
            </a:duotone>
            <a:extLst>
              <a:ext uri="{28A0092B-C50C-407E-A947-70E740481C1C}">
                <a14:useLocalDpi xmlns:a14="http://schemas.microsoft.com/office/drawing/2010/main" val="0"/>
              </a:ext>
            </a:extLst>
          </a:blip>
          <a:stretch>
            <a:fillRect/>
          </a:stretch>
        </p:blipFill>
        <p:spPr>
          <a:xfrm>
            <a:off x="8287933" y="2139511"/>
            <a:ext cx="1118331" cy="394304"/>
          </a:xfrm>
          <a:prstGeom prst="rect">
            <a:avLst/>
          </a:prstGeom>
        </p:spPr>
      </p:pic>
      <p:pic>
        <p:nvPicPr>
          <p:cNvPr id="3" name="Picture 2">
            <a:extLst>
              <a:ext uri="{FF2B5EF4-FFF2-40B4-BE49-F238E27FC236}">
                <a16:creationId xmlns:a16="http://schemas.microsoft.com/office/drawing/2014/main" id="{FEC65452-0274-B788-95B0-4E7AA2FE1AEB}"/>
              </a:ext>
            </a:extLst>
          </p:cNvPr>
          <p:cNvPicPr>
            <a:picLocks noChangeAspect="1"/>
          </p:cNvPicPr>
          <p:nvPr/>
        </p:nvPicPr>
        <p:blipFill>
          <a:blip r:embed="rId4"/>
          <a:stretch>
            <a:fillRect/>
          </a:stretch>
        </p:blipFill>
        <p:spPr>
          <a:xfrm>
            <a:off x="4240696" y="0"/>
            <a:ext cx="7972083" cy="6347791"/>
          </a:xfrm>
          <a:prstGeom prst="rect">
            <a:avLst/>
          </a:prstGeom>
        </p:spPr>
      </p:pic>
    </p:spTree>
    <p:extLst>
      <p:ext uri="{BB962C8B-B14F-4D97-AF65-F5344CB8AC3E}">
        <p14:creationId xmlns:p14="http://schemas.microsoft.com/office/powerpoint/2010/main" val="3018760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7F1D216-3A53-8558-E851-04010CF48C20}"/>
              </a:ext>
            </a:extLst>
          </p:cNvPr>
          <p:cNvSpPr>
            <a:spLocks noGrp="1"/>
          </p:cNvSpPr>
          <p:nvPr>
            <p:ph type="body" sz="quarter" idx="15"/>
          </p:nvPr>
        </p:nvSpPr>
        <p:spPr/>
        <p:txBody>
          <a:bodyPr/>
          <a:lstStyle/>
          <a:p>
            <a:r>
              <a:rPr lang="en-US"/>
              <a:t>Cell based architecture</a:t>
            </a:r>
          </a:p>
        </p:txBody>
      </p:sp>
      <p:sp>
        <p:nvSpPr>
          <p:cNvPr id="2" name="Rectangle 1">
            <a:extLst>
              <a:ext uri="{FF2B5EF4-FFF2-40B4-BE49-F238E27FC236}">
                <a16:creationId xmlns:a16="http://schemas.microsoft.com/office/drawing/2014/main" id="{75329AD4-636F-CB42-AD23-9823CEA69FD1}"/>
              </a:ext>
            </a:extLst>
          </p:cNvPr>
          <p:cNvSpPr/>
          <p:nvPr/>
        </p:nvSpPr>
        <p:spPr>
          <a:xfrm>
            <a:off x="371935" y="832088"/>
            <a:ext cx="10551573" cy="923330"/>
          </a:xfrm>
          <a:prstGeom prst="rect">
            <a:avLst/>
          </a:prstGeom>
        </p:spPr>
        <p:txBody>
          <a:bodyPr wrap="square" lIns="91440" tIns="45720" rIns="91440" bIns="45720" anchor="t">
            <a:spAutoFit/>
          </a:bodyPr>
          <a:lstStyle/>
          <a:p>
            <a:pPr marL="285750" indent="-285750">
              <a:buFont typeface="Arial" panose="020B0604020202020204" pitchFamily="34" charset="0"/>
              <a:buChar char="•"/>
            </a:pPr>
            <a:r>
              <a:rPr lang="en-US"/>
              <a:t>A Typical Workload : To make it clearer, in the following first diagram, we have a typical application divided into three layers. In this context, this application would be serving requests from 100% of clients. In the event of a failure, or a change in the application, 100% of customers would be impacted</a:t>
            </a:r>
            <a:endParaRPr lang="en-US">
              <a:solidFill>
                <a:srgbClr val="333333"/>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3" name="Rectangle 12">
            <a:extLst>
              <a:ext uri="{FF2B5EF4-FFF2-40B4-BE49-F238E27FC236}">
                <a16:creationId xmlns:a16="http://schemas.microsoft.com/office/drawing/2014/main" id="{B10CCEEA-FAC5-5D04-251F-1D086E1BF289}"/>
              </a:ext>
            </a:extLst>
          </p:cNvPr>
          <p:cNvSpPr/>
          <p:nvPr/>
        </p:nvSpPr>
        <p:spPr>
          <a:xfrm>
            <a:off x="371935" y="1755418"/>
            <a:ext cx="10551573" cy="1200329"/>
          </a:xfrm>
          <a:prstGeom prst="rect">
            <a:avLst/>
          </a:prstGeom>
        </p:spPr>
        <p:txBody>
          <a:bodyPr wrap="square" lIns="91440" tIns="45720" rIns="91440" bIns="45720" anchor="t">
            <a:spAutoFit/>
          </a:bodyPr>
          <a:lstStyle/>
          <a:p>
            <a:pPr marL="285750" indent="-285750">
              <a:buFont typeface="Arial" panose="020B0604020202020204" pitchFamily="34" charset="0"/>
              <a:buChar char="•"/>
            </a:pPr>
            <a:r>
              <a:rPr lang="en-US"/>
              <a:t>A  Workload with cell- based architecture : To make it clearer, in the following second diagram, Rather than build out services as single-image systems, we propose a different approach: break your services down internally into cells and build thin layers to route traffic to the right cells. This type of architecture can be zonal, regional, or global</a:t>
            </a:r>
            <a:endParaRPr lang="en-US">
              <a:solidFill>
                <a:srgbClr val="333333"/>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97B399CB-D40A-70E8-69AB-1F59D59C3E4B}"/>
              </a:ext>
            </a:extLst>
          </p:cNvPr>
          <p:cNvPicPr>
            <a:picLocks noChangeAspect="1"/>
          </p:cNvPicPr>
          <p:nvPr/>
        </p:nvPicPr>
        <p:blipFill>
          <a:blip r:embed="rId3"/>
          <a:stretch>
            <a:fillRect/>
          </a:stretch>
        </p:blipFill>
        <p:spPr>
          <a:xfrm>
            <a:off x="1487407" y="3074503"/>
            <a:ext cx="1955175" cy="3783497"/>
          </a:xfrm>
          <a:prstGeom prst="rect">
            <a:avLst/>
          </a:prstGeom>
          <a:solidFill>
            <a:schemeClr val="bg1"/>
          </a:solidFill>
        </p:spPr>
      </p:pic>
      <p:pic>
        <p:nvPicPr>
          <p:cNvPr id="17" name="Picture 16">
            <a:extLst>
              <a:ext uri="{FF2B5EF4-FFF2-40B4-BE49-F238E27FC236}">
                <a16:creationId xmlns:a16="http://schemas.microsoft.com/office/drawing/2014/main" id="{F43084A2-E376-CEC9-7513-E713746AE164}"/>
              </a:ext>
            </a:extLst>
          </p:cNvPr>
          <p:cNvPicPr>
            <a:picLocks noChangeAspect="1"/>
          </p:cNvPicPr>
          <p:nvPr/>
        </p:nvPicPr>
        <p:blipFill>
          <a:blip r:embed="rId4"/>
          <a:stretch>
            <a:fillRect/>
          </a:stretch>
        </p:blipFill>
        <p:spPr>
          <a:xfrm>
            <a:off x="4675516" y="2678748"/>
            <a:ext cx="7144549" cy="3999125"/>
          </a:xfrm>
          <a:prstGeom prst="rect">
            <a:avLst/>
          </a:prstGeom>
        </p:spPr>
      </p:pic>
    </p:spTree>
    <p:extLst>
      <p:ext uri="{BB962C8B-B14F-4D97-AF65-F5344CB8AC3E}">
        <p14:creationId xmlns:p14="http://schemas.microsoft.com/office/powerpoint/2010/main" val="346305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4C2452-71BD-928A-9CD2-47D2B30967DF}"/>
              </a:ext>
            </a:extLst>
          </p:cNvPr>
          <p:cNvSpPr>
            <a:spLocks noGrp="1"/>
          </p:cNvSpPr>
          <p:nvPr>
            <p:ph type="title"/>
          </p:nvPr>
        </p:nvSpPr>
        <p:spPr>
          <a:xfrm>
            <a:off x="364435" y="376659"/>
            <a:ext cx="11274552" cy="457200"/>
          </a:xfrm>
        </p:spPr>
        <p:txBody>
          <a:bodyPr/>
          <a:lstStyle/>
          <a:p>
            <a:pPr algn="l"/>
            <a:r>
              <a:rPr lang="en-US" b="0" i="0" u="none" strike="noStrike" dirty="0">
                <a:solidFill>
                  <a:srgbClr val="FF0000"/>
                </a:solidFill>
                <a:effectLst/>
                <a:latin typeface="Amazon Ember"/>
              </a:rPr>
              <a:t>Why use a cell-based architecture</a:t>
            </a:r>
            <a:r>
              <a:rPr lang="en-US" b="0" i="0" u="none" strike="noStrike" dirty="0">
                <a:solidFill>
                  <a:srgbClr val="16191F"/>
                </a:solidFill>
                <a:effectLst/>
                <a:latin typeface="Amazon Ember"/>
              </a:rPr>
              <a:t>?</a:t>
            </a:r>
          </a:p>
        </p:txBody>
      </p:sp>
      <p:sp>
        <p:nvSpPr>
          <p:cNvPr id="4" name="Text Placeholder 3">
            <a:extLst>
              <a:ext uri="{FF2B5EF4-FFF2-40B4-BE49-F238E27FC236}">
                <a16:creationId xmlns:a16="http://schemas.microsoft.com/office/drawing/2014/main" id="{97F1D216-3A53-8558-E851-04010CF48C20}"/>
              </a:ext>
            </a:extLst>
          </p:cNvPr>
          <p:cNvSpPr>
            <a:spLocks noGrp="1"/>
          </p:cNvSpPr>
          <p:nvPr>
            <p:ph type="body" sz="quarter" idx="15"/>
          </p:nvPr>
        </p:nvSpPr>
        <p:spPr>
          <a:xfrm>
            <a:off x="457200" y="150953"/>
            <a:ext cx="3611880" cy="225706"/>
          </a:xfrm>
        </p:spPr>
        <p:txBody>
          <a:bodyPr/>
          <a:lstStyle/>
          <a:p>
            <a:r>
              <a:rPr lang="en-US"/>
              <a:t>Cell based architecture</a:t>
            </a:r>
          </a:p>
        </p:txBody>
      </p:sp>
      <p:sp>
        <p:nvSpPr>
          <p:cNvPr id="2" name="Rectangle 1">
            <a:extLst>
              <a:ext uri="{FF2B5EF4-FFF2-40B4-BE49-F238E27FC236}">
                <a16:creationId xmlns:a16="http://schemas.microsoft.com/office/drawing/2014/main" id="{75329AD4-636F-CB42-AD23-9823CEA69FD1}"/>
              </a:ext>
            </a:extLst>
          </p:cNvPr>
          <p:cNvSpPr/>
          <p:nvPr/>
        </p:nvSpPr>
        <p:spPr>
          <a:xfrm>
            <a:off x="364435" y="833859"/>
            <a:ext cx="10072721" cy="1754326"/>
          </a:xfrm>
          <a:prstGeom prst="rect">
            <a:avLst/>
          </a:prstGeom>
        </p:spPr>
        <p:txBody>
          <a:bodyPr wrap="square" lIns="91440" tIns="45720" rIns="91440" bIns="45720" anchor="t">
            <a:spAutoFit/>
          </a:bodyPr>
          <a:lstStyle/>
          <a:p>
            <a:pPr algn="l" rtl="0"/>
            <a:r>
              <a:rPr lang="en-US" b="1" i="0" u="none" strike="noStrike">
                <a:solidFill>
                  <a:srgbClr val="16191F"/>
                </a:solidFill>
                <a:effectLst/>
                <a:latin typeface="Amazon Ember"/>
              </a:rPr>
              <a:t>Lower scope of impact</a:t>
            </a:r>
            <a:endParaRPr lang="en-US" b="0" i="0" u="none" strike="noStrike">
              <a:solidFill>
                <a:srgbClr val="16191F"/>
              </a:solidFill>
              <a:effectLst/>
              <a:latin typeface="var(--font-family-base-4om3hr,&quot;Amazon Ember&quot;,&quot;Helvetica Neue&quot;,Roboto,Arial,sans-serif)"/>
            </a:endParaRPr>
          </a:p>
          <a:p>
            <a:pPr algn="l"/>
            <a:r>
              <a:rPr lang="en-US" b="0" i="0" u="none" strike="noStrike">
                <a:solidFill>
                  <a:srgbClr val="16191F"/>
                </a:solidFill>
                <a:effectLst/>
                <a:latin typeface="Amazon Ember"/>
              </a:rPr>
              <a:t>Breaking a service up into multiple cells reduces the scope of impact. Cells represent bulkheaded units that provide containment for many common failure scenarios. When properly isolated from each other, cells have failure containment similar to what we see with Regions. It's highly unlikely for a service outage to span multiple Regions. It should be similarly unlikely for a service outage to span multiple cells.</a:t>
            </a:r>
          </a:p>
          <a:p>
            <a:endParaRPr lang="en-US">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5" name="Picture 4">
            <a:extLst>
              <a:ext uri="{FF2B5EF4-FFF2-40B4-BE49-F238E27FC236}">
                <a16:creationId xmlns:a16="http://schemas.microsoft.com/office/drawing/2014/main" id="{87442347-4A11-7EE9-09AB-F615AF54DF62}"/>
              </a:ext>
            </a:extLst>
          </p:cNvPr>
          <p:cNvPicPr>
            <a:picLocks noChangeAspect="1"/>
          </p:cNvPicPr>
          <p:nvPr/>
        </p:nvPicPr>
        <p:blipFill>
          <a:blip r:embed="rId3"/>
          <a:stretch>
            <a:fillRect/>
          </a:stretch>
        </p:blipFill>
        <p:spPr>
          <a:xfrm>
            <a:off x="2209800" y="2319549"/>
            <a:ext cx="7772400" cy="4387498"/>
          </a:xfrm>
          <a:prstGeom prst="rect">
            <a:avLst/>
          </a:prstGeom>
        </p:spPr>
      </p:pic>
    </p:spTree>
    <p:extLst>
      <p:ext uri="{BB962C8B-B14F-4D97-AF65-F5344CB8AC3E}">
        <p14:creationId xmlns:p14="http://schemas.microsoft.com/office/powerpoint/2010/main" val="954154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4C2452-71BD-928A-9CD2-47D2B30967DF}"/>
              </a:ext>
            </a:extLst>
          </p:cNvPr>
          <p:cNvSpPr>
            <a:spLocks noGrp="1"/>
          </p:cNvSpPr>
          <p:nvPr>
            <p:ph type="title"/>
          </p:nvPr>
        </p:nvSpPr>
        <p:spPr>
          <a:xfrm>
            <a:off x="457200" y="617332"/>
            <a:ext cx="4923183" cy="457200"/>
          </a:xfrm>
        </p:spPr>
        <p:txBody>
          <a:bodyPr/>
          <a:lstStyle/>
          <a:p>
            <a:pPr rtl="0"/>
            <a:br>
              <a:rPr lang="en-US" b="1" i="0" u="none" strike="noStrike">
                <a:solidFill>
                  <a:srgbClr val="16191F"/>
                </a:solidFill>
                <a:effectLst/>
                <a:latin typeface="Amazon Ember"/>
              </a:rPr>
            </a:br>
            <a:br>
              <a:rPr lang="en-US" b="0" i="0" u="none" strike="noStrike">
                <a:solidFill>
                  <a:srgbClr val="16191F"/>
                </a:solidFill>
                <a:effectLst/>
                <a:latin typeface="var(--font-family-base-4om3hr,&quot;Amazon Ember&quot;,&quot;Helvetica Neue&quot;,Roboto,Arial,sans-serif)"/>
              </a:rPr>
            </a:br>
            <a:br>
              <a:rPr lang="en-US"/>
            </a:br>
            <a:endParaRPr lang="en-US"/>
          </a:p>
        </p:txBody>
      </p:sp>
      <p:sp>
        <p:nvSpPr>
          <p:cNvPr id="4" name="Text Placeholder 3">
            <a:extLst>
              <a:ext uri="{FF2B5EF4-FFF2-40B4-BE49-F238E27FC236}">
                <a16:creationId xmlns:a16="http://schemas.microsoft.com/office/drawing/2014/main" id="{97F1D216-3A53-8558-E851-04010CF48C20}"/>
              </a:ext>
            </a:extLst>
          </p:cNvPr>
          <p:cNvSpPr>
            <a:spLocks noGrp="1"/>
          </p:cNvSpPr>
          <p:nvPr>
            <p:ph type="body" sz="quarter" idx="15"/>
          </p:nvPr>
        </p:nvSpPr>
        <p:spPr>
          <a:xfrm>
            <a:off x="364434" y="192868"/>
            <a:ext cx="3611880" cy="225706"/>
          </a:xfrm>
        </p:spPr>
        <p:txBody>
          <a:bodyPr/>
          <a:lstStyle/>
          <a:p>
            <a:r>
              <a:rPr lang="en-US"/>
              <a:t>Cell based architecture</a:t>
            </a:r>
          </a:p>
        </p:txBody>
      </p:sp>
      <p:sp>
        <p:nvSpPr>
          <p:cNvPr id="2" name="Rectangle 1">
            <a:extLst>
              <a:ext uri="{FF2B5EF4-FFF2-40B4-BE49-F238E27FC236}">
                <a16:creationId xmlns:a16="http://schemas.microsoft.com/office/drawing/2014/main" id="{75329AD4-636F-CB42-AD23-9823CEA69FD1}"/>
              </a:ext>
            </a:extLst>
          </p:cNvPr>
          <p:cNvSpPr/>
          <p:nvPr/>
        </p:nvSpPr>
        <p:spPr>
          <a:xfrm>
            <a:off x="159026" y="566678"/>
            <a:ext cx="11873947" cy="2585323"/>
          </a:xfrm>
          <a:prstGeom prst="rect">
            <a:avLst/>
          </a:prstGeom>
        </p:spPr>
        <p:txBody>
          <a:bodyPr wrap="square" lIns="91440" tIns="45720" rIns="91440" bIns="45720" anchor="t">
            <a:spAutoFit/>
          </a:bodyPr>
          <a:lstStyle/>
          <a:p>
            <a:r>
              <a:rPr lang="en-US" b="1" i="0" u="none" strike="noStrike">
                <a:solidFill>
                  <a:srgbClr val="16191F"/>
                </a:solidFill>
                <a:effectLst/>
                <a:latin typeface="Amazon Ember"/>
              </a:rPr>
              <a:t>Higher scalability or cells as a unit scale</a:t>
            </a:r>
            <a:endParaRPr lang="en-US" b="0" i="0" u="none" strike="noStrike">
              <a:solidFill>
                <a:srgbClr val="16191F"/>
              </a:solidFill>
              <a:effectLst/>
              <a:latin typeface="Amazon Ember"/>
            </a:endParaRPr>
          </a:p>
          <a:p>
            <a:pPr marL="285750" indent="-285750">
              <a:buFont typeface="Arial" panose="020B0604020202020204" pitchFamily="34" charset="0"/>
              <a:buChar char="•"/>
            </a:pPr>
            <a:r>
              <a:rPr lang="en-US" b="0" i="0" u="none" strike="noStrike">
                <a:solidFill>
                  <a:srgbClr val="16191F"/>
                </a:solidFill>
                <a:effectLst/>
                <a:latin typeface="Amazon Ember"/>
              </a:rPr>
              <a:t>in the Well-Architected Framework, for your workloads, defining, testing, and managing the limits and capacity of a cell is also essential. Knowing and monitoring this capacity, it's possible to define limits, and scale your workload by adding new cells to your architecture, thus scaling it out.</a:t>
            </a:r>
          </a:p>
          <a:p>
            <a:pPr marL="285750" indent="-285750">
              <a:buFont typeface="Arial" panose="020B0604020202020204" pitchFamily="34" charset="0"/>
              <a:buChar char="•"/>
            </a:pPr>
            <a:r>
              <a:rPr lang="en-US" b="0" i="0" u="none" strike="noStrike">
                <a:solidFill>
                  <a:srgbClr val="16191F"/>
                </a:solidFill>
                <a:effectLst/>
                <a:latin typeface="Amazon Ember"/>
              </a:rPr>
              <a:t>Cell-based architectures scale-out rather than scale-up and are inherently more scalable. This is because when scaling up, you can reach the resource limits of a particular service, instance, or cloud account. However, scaling out your workload within an Availability Zone, Region, and AWS account, you can avoid reaching the limits of a specific service or resource. When building cells with a fixed size and known and testable limits, it is possible to add new cells that are in accordance with the limits of the same cited resources.</a:t>
            </a:r>
            <a:endParaRPr lang="en-US">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5" name="Picture 4">
            <a:extLst>
              <a:ext uri="{FF2B5EF4-FFF2-40B4-BE49-F238E27FC236}">
                <a16:creationId xmlns:a16="http://schemas.microsoft.com/office/drawing/2014/main" id="{D7F99588-9F62-A665-7F5A-4A083BA24C32}"/>
              </a:ext>
            </a:extLst>
          </p:cNvPr>
          <p:cNvPicPr>
            <a:picLocks noChangeAspect="1"/>
          </p:cNvPicPr>
          <p:nvPr/>
        </p:nvPicPr>
        <p:blipFill>
          <a:blip r:embed="rId3"/>
          <a:stretch>
            <a:fillRect/>
          </a:stretch>
        </p:blipFill>
        <p:spPr>
          <a:xfrm>
            <a:off x="1404730" y="3300106"/>
            <a:ext cx="9263270" cy="3340728"/>
          </a:xfrm>
          <a:prstGeom prst="rect">
            <a:avLst/>
          </a:prstGeom>
        </p:spPr>
      </p:pic>
    </p:spTree>
    <p:extLst>
      <p:ext uri="{BB962C8B-B14F-4D97-AF65-F5344CB8AC3E}">
        <p14:creationId xmlns:p14="http://schemas.microsoft.com/office/powerpoint/2010/main" val="3180398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AE6016-3770-3445-04B1-8746A8DF9969}"/>
              </a:ext>
            </a:extLst>
          </p:cNvPr>
          <p:cNvSpPr>
            <a:spLocks noGrp="1"/>
          </p:cNvSpPr>
          <p:nvPr>
            <p:ph type="title"/>
          </p:nvPr>
        </p:nvSpPr>
        <p:spPr>
          <a:xfrm>
            <a:off x="457200" y="723899"/>
            <a:ext cx="11274552" cy="5655129"/>
          </a:xfrm>
        </p:spPr>
        <p:txBody>
          <a:bodyPr/>
          <a:lstStyle/>
          <a:p>
            <a:pPr marL="285750" indent="-285750">
              <a:buFont typeface="Courier New" panose="02070309020205020404" pitchFamily="49" charset="0"/>
              <a:buChar char="o"/>
            </a:pPr>
            <a:r>
              <a:rPr lang="en-US" sz="1400" b="0" i="0" u="none" strike="noStrike" dirty="0">
                <a:solidFill>
                  <a:srgbClr val="16191F"/>
                </a:solidFill>
                <a:effectLst/>
                <a:latin typeface="Amazon Ember"/>
              </a:rPr>
              <a:t>For the router layer, it's recommended that you distribute requests to individual cells using a partition mapping algorithm in a computationally efficient manner, such as combining cryptographic hash functions and modular arithmetic to map partition keys to cells. </a:t>
            </a:r>
            <a:br>
              <a:rPr lang="en-US" sz="1400" b="0" i="0" u="none" strike="noStrike" dirty="0">
                <a:solidFill>
                  <a:srgbClr val="16191F"/>
                </a:solidFill>
                <a:effectLst/>
                <a:latin typeface="Amazon Ember"/>
              </a:rPr>
            </a:br>
            <a:br>
              <a:rPr lang="en-US" sz="1400" b="0" i="0" u="none" strike="noStrike" dirty="0">
                <a:solidFill>
                  <a:srgbClr val="16191F"/>
                </a:solidFill>
                <a:effectLst/>
                <a:latin typeface="Amazon Ember"/>
              </a:rPr>
            </a:br>
            <a:r>
              <a:rPr lang="en-US" sz="1400" b="0" i="0" u="none" strike="noStrike" dirty="0">
                <a:solidFill>
                  <a:srgbClr val="16191F"/>
                </a:solidFill>
                <a:effectLst/>
                <a:latin typeface="Amazon Ember"/>
              </a:rPr>
              <a:t>To avoid multi-cell impacts, the routing layer must remain as simple and horizontally scalable as possible, which necessitates avoiding complex business logic within this layer. This has the added benefit of making it easy to understand its expected all behavior </a:t>
            </a:r>
            <a:br>
              <a:rPr lang="en-US" sz="1400" b="0" i="0" u="none" strike="noStrike" dirty="0">
                <a:solidFill>
                  <a:srgbClr val="16191F"/>
                </a:solidFill>
                <a:effectLst/>
                <a:latin typeface="Amazon Ember"/>
              </a:rPr>
            </a:br>
            <a:br>
              <a:rPr lang="en-US" sz="1100" b="0" i="0" u="none" strike="noStrike" dirty="0">
                <a:solidFill>
                  <a:srgbClr val="16191F"/>
                </a:solidFill>
                <a:effectLst/>
                <a:latin typeface="Amazon Ember"/>
              </a:rPr>
            </a:br>
            <a:br>
              <a:rPr lang="en-US" sz="1100" b="0" i="0" u="none" strike="noStrike" dirty="0">
                <a:solidFill>
                  <a:srgbClr val="16191F"/>
                </a:solidFill>
                <a:effectLst/>
                <a:latin typeface="Amazon Ember"/>
              </a:rPr>
            </a:br>
            <a:r>
              <a:rPr lang="en-US" sz="1400" b="1" i="0" u="none" strike="noStrike" dirty="0">
                <a:solidFill>
                  <a:srgbClr val="000000"/>
                </a:solidFill>
                <a:effectLst/>
              </a:rPr>
              <a:t>Key Considerations for Designing the Cell Router:</a:t>
            </a:r>
            <a:br>
              <a:rPr lang="en-US" sz="1400" b="0" i="0" u="none" strike="noStrike" dirty="0">
                <a:solidFill>
                  <a:srgbClr val="000000"/>
                </a:solidFill>
                <a:effectLst/>
              </a:rPr>
            </a:br>
            <a:br>
              <a:rPr lang="en-US" sz="1400" b="0" i="0" u="none" strike="noStrike" dirty="0">
                <a:solidFill>
                  <a:srgbClr val="000000"/>
                </a:solidFill>
                <a:effectLst/>
              </a:rPr>
            </a:br>
            <a:r>
              <a:rPr lang="en-US" sz="1400" b="0" i="0" u="none" strike="noStrike" dirty="0">
                <a:solidFill>
                  <a:srgbClr val="000000"/>
                </a:solidFill>
                <a:effectLst/>
              </a:rPr>
              <a:t>1)Keep the design as simple as possible, but not overly simplistic.</a:t>
            </a:r>
            <a:br>
              <a:rPr lang="en-US" sz="1400" b="0" i="0" u="none" strike="noStrike" dirty="0">
                <a:solidFill>
                  <a:srgbClr val="000000"/>
                </a:solidFill>
                <a:effectLst/>
              </a:rPr>
            </a:br>
            <a:r>
              <a:rPr lang="en-US" sz="1400" b="0" i="0" u="none" strike="noStrike" dirty="0">
                <a:solidFill>
                  <a:srgbClr val="000000"/>
                </a:solidFill>
                <a:effectLst/>
              </a:rPr>
              <a:t>2)Ensure request dispatching is isolated between cells.</a:t>
            </a:r>
            <a:br>
              <a:rPr lang="en-US" sz="1400" b="0" i="0" u="none" strike="noStrike" dirty="0">
                <a:solidFill>
                  <a:srgbClr val="000000"/>
                </a:solidFill>
                <a:effectLst/>
              </a:rPr>
            </a:br>
            <a:r>
              <a:rPr lang="en-US" sz="1400" b="0" i="0" u="none" strike="noStrike" dirty="0">
                <a:solidFill>
                  <a:srgbClr val="000000"/>
                </a:solidFill>
                <a:effectLst/>
              </a:rPr>
              <a:t>3)Minimize business logic within this layer.</a:t>
            </a:r>
            <a:br>
              <a:rPr lang="en-US" sz="1400" b="0" i="0" u="none" strike="noStrike" dirty="0">
                <a:solidFill>
                  <a:srgbClr val="000000"/>
                </a:solidFill>
                <a:effectLst/>
              </a:rPr>
            </a:br>
            <a:r>
              <a:rPr lang="en-US" sz="1400" b="0" i="0" u="none" strike="noStrike" dirty="0">
                <a:solidFill>
                  <a:srgbClr val="000000"/>
                </a:solidFill>
                <a:effectLst/>
              </a:rPr>
              <a:t>4)Abstract the underlying cellular implementation and complexity from clients.</a:t>
            </a:r>
            <a:br>
              <a:rPr lang="en-US" sz="1400" b="0" i="0" u="none" strike="noStrike" dirty="0">
                <a:solidFill>
                  <a:srgbClr val="000000"/>
                </a:solidFill>
                <a:effectLst/>
              </a:rPr>
            </a:br>
            <a:r>
              <a:rPr lang="en-US" sz="1400" b="0" i="0" u="none" strike="noStrike" dirty="0">
                <a:solidFill>
                  <a:srgbClr val="000000"/>
                </a:solidFill>
                <a:effectLst/>
              </a:rPr>
              <a:t>Prioritize speed and reliability.</a:t>
            </a:r>
            <a:br>
              <a:rPr lang="en-US" sz="1400" b="0" i="0" u="none" strike="noStrike" dirty="0">
                <a:solidFill>
                  <a:srgbClr val="000000"/>
                </a:solidFill>
                <a:effectLst/>
              </a:rPr>
            </a:br>
            <a:r>
              <a:rPr lang="en-US" sz="1400" b="0" i="0" u="none" strike="noStrike" dirty="0">
                <a:solidFill>
                  <a:srgbClr val="000000"/>
                </a:solidFill>
                <a:effectLst/>
              </a:rPr>
              <a:t>5)Maintain normal operations in other cells, even if one cell becomes unreachable.</a:t>
            </a:r>
            <a:br>
              <a:rPr lang="en-US" sz="1400" b="0" i="0" u="none" strike="noStrike" dirty="0">
                <a:solidFill>
                  <a:srgbClr val="000000"/>
                </a:solidFill>
                <a:effectLst/>
              </a:rPr>
            </a:br>
            <a:endParaRPr lang="en-US" sz="1400" dirty="0"/>
          </a:p>
        </p:txBody>
      </p:sp>
      <p:sp>
        <p:nvSpPr>
          <p:cNvPr id="4" name="Text Placeholder 3">
            <a:extLst>
              <a:ext uri="{FF2B5EF4-FFF2-40B4-BE49-F238E27FC236}">
                <a16:creationId xmlns:a16="http://schemas.microsoft.com/office/drawing/2014/main" id="{81DF56B1-9807-FD21-2505-C80A30748BDE}"/>
              </a:ext>
            </a:extLst>
          </p:cNvPr>
          <p:cNvSpPr>
            <a:spLocks noGrp="1"/>
          </p:cNvSpPr>
          <p:nvPr>
            <p:ph type="body" sz="quarter" idx="15"/>
          </p:nvPr>
        </p:nvSpPr>
        <p:spPr/>
        <p:txBody>
          <a:bodyPr/>
          <a:lstStyle/>
          <a:p>
            <a:r>
              <a:rPr lang="en-US" dirty="0"/>
              <a:t>Cell routing</a:t>
            </a:r>
          </a:p>
        </p:txBody>
      </p:sp>
      <p:pic>
        <p:nvPicPr>
          <p:cNvPr id="5" name="Picture 4">
            <a:extLst>
              <a:ext uri="{FF2B5EF4-FFF2-40B4-BE49-F238E27FC236}">
                <a16:creationId xmlns:a16="http://schemas.microsoft.com/office/drawing/2014/main" id="{0AB449E8-27EF-2889-F55A-79447D8B4CA5}"/>
              </a:ext>
            </a:extLst>
          </p:cNvPr>
          <p:cNvPicPr>
            <a:picLocks noChangeAspect="1"/>
          </p:cNvPicPr>
          <p:nvPr/>
        </p:nvPicPr>
        <p:blipFill>
          <a:blip r:embed="rId2"/>
          <a:stretch>
            <a:fillRect/>
          </a:stretch>
        </p:blipFill>
        <p:spPr>
          <a:xfrm>
            <a:off x="6999515" y="1796142"/>
            <a:ext cx="4732238" cy="4582885"/>
          </a:xfrm>
          <a:prstGeom prst="rect">
            <a:avLst/>
          </a:prstGeom>
        </p:spPr>
      </p:pic>
    </p:spTree>
    <p:extLst>
      <p:ext uri="{BB962C8B-B14F-4D97-AF65-F5344CB8AC3E}">
        <p14:creationId xmlns:p14="http://schemas.microsoft.com/office/powerpoint/2010/main" val="1569641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4C2452-71BD-928A-9CD2-47D2B30967DF}"/>
              </a:ext>
            </a:extLst>
          </p:cNvPr>
          <p:cNvSpPr>
            <a:spLocks noGrp="1"/>
          </p:cNvSpPr>
          <p:nvPr>
            <p:ph type="title"/>
          </p:nvPr>
        </p:nvSpPr>
        <p:spPr>
          <a:xfrm>
            <a:off x="457200" y="617332"/>
            <a:ext cx="11274552" cy="457200"/>
          </a:xfrm>
        </p:spPr>
        <p:txBody>
          <a:bodyPr/>
          <a:lstStyle/>
          <a:p>
            <a:pPr algn="l"/>
            <a:r>
              <a:rPr lang="en-US" b="0" i="0" u="none" strike="noStrike">
                <a:solidFill>
                  <a:srgbClr val="16191F"/>
                </a:solidFill>
                <a:effectLst/>
                <a:latin typeface="Amazon Ember"/>
              </a:rPr>
              <a:t>When to use a cell-based architecture?</a:t>
            </a:r>
          </a:p>
        </p:txBody>
      </p:sp>
      <p:sp>
        <p:nvSpPr>
          <p:cNvPr id="4" name="Text Placeholder 3">
            <a:extLst>
              <a:ext uri="{FF2B5EF4-FFF2-40B4-BE49-F238E27FC236}">
                <a16:creationId xmlns:a16="http://schemas.microsoft.com/office/drawing/2014/main" id="{97F1D216-3A53-8558-E851-04010CF48C20}"/>
              </a:ext>
            </a:extLst>
          </p:cNvPr>
          <p:cNvSpPr>
            <a:spLocks noGrp="1"/>
          </p:cNvSpPr>
          <p:nvPr>
            <p:ph type="body" sz="quarter" idx="15"/>
          </p:nvPr>
        </p:nvSpPr>
        <p:spPr/>
        <p:txBody>
          <a:bodyPr/>
          <a:lstStyle/>
          <a:p>
            <a:r>
              <a:rPr lang="en-US"/>
              <a:t>Cell based architecture</a:t>
            </a:r>
          </a:p>
        </p:txBody>
      </p:sp>
      <p:sp>
        <p:nvSpPr>
          <p:cNvPr id="2" name="Rectangle 1">
            <a:extLst>
              <a:ext uri="{FF2B5EF4-FFF2-40B4-BE49-F238E27FC236}">
                <a16:creationId xmlns:a16="http://schemas.microsoft.com/office/drawing/2014/main" id="{75329AD4-636F-CB42-AD23-9823CEA69FD1}"/>
              </a:ext>
            </a:extLst>
          </p:cNvPr>
          <p:cNvSpPr/>
          <p:nvPr/>
        </p:nvSpPr>
        <p:spPr>
          <a:xfrm>
            <a:off x="1058115" y="1225689"/>
            <a:ext cx="10072721" cy="5355312"/>
          </a:xfrm>
          <a:prstGeom prst="rect">
            <a:avLst/>
          </a:prstGeom>
        </p:spPr>
        <p:txBody>
          <a:bodyPr wrap="square" lIns="91440" tIns="45720" rIns="91440" bIns="45720" anchor="t">
            <a:spAutoFit/>
          </a:bodyPr>
          <a:lstStyle/>
          <a:p>
            <a:pPr algn="l"/>
            <a:r>
              <a:rPr lang="en-US" b="0" i="0" u="none" strike="noStrike">
                <a:solidFill>
                  <a:srgbClr val="16191F"/>
                </a:solidFill>
                <a:effectLst/>
                <a:latin typeface="Amazon Ember"/>
              </a:rPr>
              <a:t>There are applications that serve such a large number of customers that interruption of all customers is unacceptable, either for reputation, or financial reasons, where every unavailable second has a big impact. Workloads that have the following characteristics can benefit from a cell-based architecture: </a:t>
            </a:r>
          </a:p>
          <a:p>
            <a:pPr algn="l"/>
            <a:endParaRPr lang="en-US" b="0" i="0" u="none" strike="noStrike">
              <a:solidFill>
                <a:srgbClr val="16191F"/>
              </a:solidFill>
              <a:effectLst/>
              <a:latin typeface="Amazon Ember"/>
            </a:endParaRPr>
          </a:p>
          <a:p>
            <a:pPr marL="285750" indent="-285750" algn="l">
              <a:buFont typeface="Arial" panose="020B0604020202020204" pitchFamily="34" charset="0"/>
              <a:buChar char="•"/>
            </a:pPr>
            <a:r>
              <a:rPr lang="en-US" b="0" i="0" u="none" strike="noStrike">
                <a:solidFill>
                  <a:srgbClr val="16191F"/>
                </a:solidFill>
                <a:effectLst/>
                <a:latin typeface="Amazon Ember"/>
              </a:rPr>
              <a:t>Applications where any downtime can have a huge negative impact on customers.</a:t>
            </a:r>
          </a:p>
          <a:p>
            <a:pPr marL="285750" indent="-285750" algn="l">
              <a:buFont typeface="Arial" panose="020B0604020202020204" pitchFamily="34" charset="0"/>
              <a:buChar char="•"/>
            </a:pPr>
            <a:r>
              <a:rPr lang="en-US" b="0" i="0" u="none" strike="noStrike">
                <a:solidFill>
                  <a:srgbClr val="16191F"/>
                </a:solidFill>
                <a:effectLst/>
                <a:latin typeface="Amazon Ember"/>
              </a:rPr>
              <a:t>FSI customers with workloads critical to economic stability.</a:t>
            </a:r>
          </a:p>
          <a:p>
            <a:pPr marL="285750" indent="-285750" algn="l">
              <a:buFont typeface="Arial" panose="020B0604020202020204" pitchFamily="34" charset="0"/>
              <a:buChar char="•"/>
            </a:pPr>
            <a:r>
              <a:rPr lang="en-US" b="0" i="0" u="none" strike="noStrike">
                <a:solidFill>
                  <a:srgbClr val="16191F"/>
                </a:solidFill>
                <a:effectLst/>
                <a:latin typeface="Amazon Ember"/>
              </a:rPr>
              <a:t>Ultra-scale systems that are too big/critical to fail.</a:t>
            </a:r>
          </a:p>
          <a:p>
            <a:pPr marL="285750" indent="-285750" algn="l">
              <a:buFont typeface="Arial" panose="020B0604020202020204" pitchFamily="34" charset="0"/>
              <a:buChar char="•"/>
            </a:pPr>
            <a:r>
              <a:rPr lang="en-US" b="0" i="0" u="none" strike="noStrike">
                <a:solidFill>
                  <a:srgbClr val="16191F"/>
                </a:solidFill>
                <a:effectLst/>
                <a:latin typeface="Amazon Ember"/>
              </a:rPr>
              <a:t>Multi-tenant services where some tenants require fully dedicated tenancy (meaning, their own dedicated cell).</a:t>
            </a:r>
          </a:p>
          <a:p>
            <a:pPr algn="l"/>
            <a:r>
              <a:rPr lang="en-US" b="1">
                <a:solidFill>
                  <a:srgbClr val="FF0000"/>
                </a:solidFill>
                <a:latin typeface="Calibri Light" panose="020F0302020204030204" pitchFamily="34" charset="0"/>
                <a:ea typeface="Calibri Light" panose="020F0302020204030204" pitchFamily="34" charset="0"/>
                <a:cs typeface="Calibri Light" panose="020F0302020204030204" pitchFamily="34" charset="0"/>
              </a:rPr>
              <a:t>Couple of Disadvantages</a:t>
            </a:r>
            <a:r>
              <a:rPr lang="en-US">
                <a:solidFill>
                  <a:srgbClr val="FF0000"/>
                </a:solidFill>
                <a:latin typeface="Calibri Light" panose="020F0302020204030204" pitchFamily="34" charset="0"/>
                <a:ea typeface="Calibri Light" panose="020F0302020204030204" pitchFamily="34" charset="0"/>
                <a:cs typeface="Calibri Light" panose="020F0302020204030204" pitchFamily="34" charset="0"/>
              </a:rPr>
              <a:t> </a:t>
            </a:r>
          </a:p>
          <a:p>
            <a:pPr algn="l"/>
            <a:r>
              <a:rPr lang="en-US" b="0" i="0" u="none" strike="noStrike">
                <a:solidFill>
                  <a:srgbClr val="16191F"/>
                </a:solidFill>
                <a:effectLst/>
                <a:latin typeface="Amazon Ember"/>
              </a:rPr>
              <a:t>Implementing a cell-based architecture is not a simple task:</a:t>
            </a:r>
          </a:p>
          <a:p>
            <a:pPr marL="285750" indent="-285750" algn="l">
              <a:buFont typeface="Arial" panose="020B0604020202020204" pitchFamily="34" charset="0"/>
              <a:buChar char="•"/>
            </a:pPr>
            <a:r>
              <a:rPr lang="en-US" b="0" i="0" u="none" strike="noStrike">
                <a:solidFill>
                  <a:srgbClr val="16191F"/>
                </a:solidFill>
                <a:effectLst/>
                <a:latin typeface="Amazon Ember"/>
              </a:rPr>
              <a:t>Increase in the complexity of the architecture due to the redundancy of infrastructure and components.</a:t>
            </a:r>
          </a:p>
          <a:p>
            <a:pPr marL="285750" indent="-285750" algn="l">
              <a:buFont typeface="Arial" panose="020B0604020202020204" pitchFamily="34" charset="0"/>
              <a:buChar char="•"/>
            </a:pPr>
            <a:r>
              <a:rPr lang="en-US" b="0" i="0" u="none" strike="noStrike">
                <a:solidFill>
                  <a:srgbClr val="16191F"/>
                </a:solidFill>
                <a:effectLst/>
                <a:latin typeface="Amazon Ember"/>
              </a:rPr>
              <a:t>High cost of infrastructure and services, although utilization-based fee structures like Amazon EC2 Reserved Instances (RIs) and saving plans help close this delta.</a:t>
            </a:r>
          </a:p>
          <a:p>
            <a:pPr marL="285750" indent="-285750" algn="l">
              <a:buFont typeface="Arial" panose="020B0604020202020204" pitchFamily="34" charset="0"/>
              <a:buChar char="•"/>
            </a:pPr>
            <a:r>
              <a:rPr lang="en-US" b="0" i="0" u="none" strike="noStrike">
                <a:solidFill>
                  <a:srgbClr val="16191F"/>
                </a:solidFill>
                <a:effectLst/>
                <a:latin typeface="Amazon Ember"/>
              </a:rPr>
              <a:t>Requires specialized operational tools and practices to operate these multiple replicas (cells) of the workload.</a:t>
            </a:r>
          </a:p>
          <a:p>
            <a:pPr marL="285750" indent="-285750" algn="l">
              <a:buFont typeface="Arial" panose="020B0604020202020204" pitchFamily="34" charset="0"/>
              <a:buChar char="•"/>
            </a:pPr>
            <a:r>
              <a:rPr lang="en-US" b="0" i="0" u="none" strike="noStrike">
                <a:solidFill>
                  <a:srgbClr val="16191F"/>
                </a:solidFill>
                <a:effectLst/>
                <a:latin typeface="Amazon Ember"/>
              </a:rPr>
              <a:t>Necessity to invest in a cell routing layer.</a:t>
            </a:r>
          </a:p>
          <a:p>
            <a:pPr marL="285750" indent="-285750">
              <a:buFont typeface="Arial" panose="020B0604020202020204" pitchFamily="34" charset="0"/>
              <a:buChar char="•"/>
            </a:pPr>
            <a:endParaRPr lang="en-US">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332052672"/>
      </p:ext>
    </p:extLst>
  </p:cSld>
  <p:clrMapOvr>
    <a:masterClrMapping/>
  </p:clrMapOvr>
</p:sld>
</file>

<file path=ppt/theme/theme1.xml><?xml version="1.0" encoding="utf-8"?>
<a:theme xmlns:a="http://schemas.openxmlformats.org/drawingml/2006/main" name="1_EPAM Master 2023.5">
  <a:themeElements>
    <a:clrScheme name="EPAM 2023">
      <a:dk1>
        <a:srgbClr val="000000"/>
      </a:dk1>
      <a:lt1>
        <a:srgbClr val="FFFFFF"/>
      </a:lt1>
      <a:dk2>
        <a:srgbClr val="A0A0A0"/>
      </a:dk2>
      <a:lt2>
        <a:srgbClr val="FBFAFA"/>
      </a:lt2>
      <a:accent1>
        <a:srgbClr val="060606"/>
      </a:accent1>
      <a:accent2>
        <a:srgbClr val="418DFF"/>
      </a:accent2>
      <a:accent3>
        <a:srgbClr val="107E8D"/>
      </a:accent3>
      <a:accent4>
        <a:srgbClr val="8353D2"/>
      </a:accent4>
      <a:accent5>
        <a:srgbClr val="3055DA"/>
      </a:accent5>
      <a:accent6>
        <a:srgbClr val="009CBE"/>
      </a:accent6>
      <a:hlink>
        <a:srgbClr val="61E2BB"/>
      </a:hlink>
      <a:folHlink>
        <a:srgbClr val="03815B"/>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square" lIns="0" tIns="0" rIns="0" bIns="0" rtlCol="0" anchor="ctr"/>
      <a:lstStyle>
        <a:defPPr algn="ctr">
          <a:defRPr sz="2400" dirty="0"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a:spAutoFit/>
      </a:bodyPr>
      <a:lstStyle>
        <a:defPPr algn="l">
          <a:defRPr dirty="0" smtClean="0"/>
        </a:defPPr>
      </a:lstStyle>
    </a:txDef>
  </a:objectDefaults>
  <a:extraClrSchemeLst/>
  <a:custClrLst>
    <a:custClr name="PALINA BLUE">
      <a:srgbClr val="A9C9D7"/>
    </a:custClr>
    <a:custClr name="DARK PURPLE ">
      <a:srgbClr val="8A7CBB"/>
    </a:custClr>
    <a:custClr name="LIGHT PURPLE">
      <a:srgbClr val="AE9BD8"/>
    </a:custClr>
    <a:custClr name="BRIGHT CORAL">
      <a:srgbClr val="FF4E33"/>
    </a:custClr>
    <a:custClr name="EPAM CORAL">
      <a:srgbClr val="FF8468"/>
    </a:custClr>
    <a:custClr name="BRIGHT ORANGE">
      <a:srgbClr val="FF8500"/>
    </a:custClr>
    <a:custClr name="ORANGE ">
      <a:srgbClr val="FFA436"/>
    </a:custClr>
    <a:custClr name="DARK GREEN">
      <a:srgbClr val="62A230"/>
    </a:custClr>
    <a:custClr name="BRIGHT GREEN">
      <a:srgbClr val="9BC838"/>
    </a:custClr>
    <a:custClr name="LIME GREEN">
      <a:srgbClr val="C8DE49"/>
    </a:custClr>
    <a:custClr name="Coral Orange">
      <a:srgbClr val="F57F41"/>
    </a:custClr>
    <a:custClr name="Tangerine">
      <a:srgbClr val="F15C44"/>
    </a:custClr>
    <a:custClr name="Gold">
      <a:srgbClr val="DBB661"/>
    </a:custClr>
    <a:custClr name="Turqoise">
      <a:srgbClr val="2A9D8E"/>
    </a:custClr>
    <a:custClr name="Ocean">
      <a:srgbClr val="209EBD"/>
    </a:custClr>
    <a:custClr name="Charcoal">
      <a:srgbClr val="264553"/>
    </a:custClr>
    <a:custClr name="Eggplant">
      <a:srgbClr val="58335E"/>
    </a:custClr>
    <a:custClr name="Grape Soda">
      <a:srgbClr val="745C97"/>
    </a:custClr>
    <a:custClr name="Wild Berry">
      <a:srgbClr val="89608E"/>
    </a:custClr>
    <a:custClr name="Taffy">
      <a:srgbClr val="8ACDEA"/>
    </a:custClr>
    <a:custClr name="Honey">
      <a:srgbClr val="EFEA5A"/>
    </a:custClr>
    <a:custClr name="Mint">
      <a:srgbClr val="2CD094"/>
    </a:custClr>
    <a:custClr name="Malibu">
      <a:srgbClr val="BAD49C"/>
    </a:custClr>
    <a:custClr name="Cotton Candy">
      <a:srgbClr val="EEB4B3"/>
    </a:custClr>
    <a:custClr name="Guava">
      <a:srgbClr val="E26D5C"/>
    </a:custClr>
  </a:custClrLst>
  <a:extLst>
    <a:ext uri="{05A4C25C-085E-4340-85A3-A5531E510DB2}">
      <thm15:themeFamily xmlns:thm15="http://schemas.microsoft.com/office/thememl/2012/main" name="Continuum_Master_v1.1" id="{D2F91407-39AD-2344-8F42-01B4155FF2FD}" vid="{09F1F252-BD3A-0A45-9F6B-518524EA32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D52992D504054598FA2D34A4C42A12" ma:contentTypeVersion="13" ma:contentTypeDescription="Create a new document." ma:contentTypeScope="" ma:versionID="40958237adcd8b8f816740cbb35dda20">
  <xsd:schema xmlns:xsd="http://www.w3.org/2001/XMLSchema" xmlns:xs="http://www.w3.org/2001/XMLSchema" xmlns:p="http://schemas.microsoft.com/office/2006/metadata/properties" xmlns:ns2="fa676777-0a10-4148-9449-86d7cea56094" xmlns:ns3="8e050ab4-e421-42e2-a378-71e883251e30" targetNamespace="http://schemas.microsoft.com/office/2006/metadata/properties" ma:root="true" ma:fieldsID="0d1cf27e7fca8d0697afd718aac72904" ns2:_="" ns3:_="">
    <xsd:import namespace="fa676777-0a10-4148-9449-86d7cea56094"/>
    <xsd:import namespace="8e050ab4-e421-42e2-a378-71e883251e30"/>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ServiceSearchProperties" minOccurs="0"/>
                <xsd:element ref="ns2:MediaServiceObjectDetectorVersion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676777-0a10-4148-9449-86d7cea560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e050ab4-e421-42e2-a378-71e883251e30"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8e050ab4-e421-42e2-a378-71e883251e30">
      <UserInfo>
        <DisplayName>Viktor Letunovskyi</DisplayName>
        <AccountId>206</AccountId>
        <AccountType/>
      </UserInfo>
    </SharedWithUsers>
    <MediaLengthInSeconds xmlns="fa676777-0a10-4148-9449-86d7cea5609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016FBF-223D-4DDE-8139-4D05C7A78630}">
  <ds:schemaRefs>
    <ds:schemaRef ds:uri="8e050ab4-e421-42e2-a378-71e883251e30"/>
    <ds:schemaRef ds:uri="fa676777-0a10-4148-9449-86d7cea560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12E3419-B313-4514-AD24-D56E1F80A63A}">
  <ds:schemaRefs>
    <ds:schemaRef ds:uri="http://purl.org/dc/dcmitype/"/>
    <ds:schemaRef ds:uri="fa676777-0a10-4148-9449-86d7cea56094"/>
    <ds:schemaRef ds:uri="http://www.w3.org/XML/1998/namespace"/>
    <ds:schemaRef ds:uri="http://purl.org/dc/term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8e050ab4-e421-42e2-a378-71e883251e30"/>
    <ds:schemaRef ds:uri="http://schemas.microsoft.com/office/2006/metadata/properties"/>
  </ds:schemaRefs>
</ds:datastoreItem>
</file>

<file path=customXml/itemProps3.xml><?xml version="1.0" encoding="utf-8"?>
<ds:datastoreItem xmlns:ds="http://schemas.openxmlformats.org/officeDocument/2006/customXml" ds:itemID="{87CA341C-74C1-4577-8C96-EF2605DC52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1407</TotalTime>
  <Words>1133</Words>
  <Application>Microsoft Macintosh PowerPoint</Application>
  <PresentationFormat>Widescreen</PresentationFormat>
  <Paragraphs>68</Paragraphs>
  <Slides>11</Slides>
  <Notes>9</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-webkit-standard</vt:lpstr>
      <vt:lpstr>Amazon Ember</vt:lpstr>
      <vt:lpstr>Arial</vt:lpstr>
      <vt:lpstr>Calibri</vt:lpstr>
      <vt:lpstr>Calibri Light</vt:lpstr>
      <vt:lpstr>Courier New</vt:lpstr>
      <vt:lpstr>Human Sans</vt:lpstr>
      <vt:lpstr>Lucida Grande</vt:lpstr>
      <vt:lpstr>Source Sans Pro</vt:lpstr>
      <vt:lpstr>Trebuchet MS</vt:lpstr>
      <vt:lpstr>var(--font-family-base-4om3hr,"Amazon Ember","Helvetica Neue",Roboto,Arial,sans-serif)</vt:lpstr>
      <vt:lpstr>1_EPAM Master 2023.5</vt:lpstr>
      <vt:lpstr>Cell based architecture</vt:lpstr>
      <vt:lpstr>Agenda</vt:lpstr>
      <vt:lpstr>Intro</vt:lpstr>
      <vt:lpstr>What is Cell based architecture</vt:lpstr>
      <vt:lpstr>PowerPoint Presentation</vt:lpstr>
      <vt:lpstr>Why use a cell-based architecture?</vt:lpstr>
      <vt:lpstr>   </vt:lpstr>
      <vt:lpstr>For the router layer, it's recommended that you distribute requests to individual cells using a partition mapping algorithm in a computationally efficient manner, such as combining cryptographic hash functions and modular arithmetic to map partition keys to cells.   To avoid multi-cell impacts, the routing layer must remain as simple and horizontally scalable as possible, which necessitates avoiding complex business logic within this layer. This has the added benefit of making it easy to understand its expected all behavior    Key Considerations for Designing the Cell Router:  1)Keep the design as simple as possible, but not overly simplistic. 2)Ensure request dispatching is isolated between cells. 3)Minimize business logic within this layer. 4)Abstract the underlying cellular implementation and complexity from clients. Prioritize speed and reliability. 5)Maintain normal operations in other cells, even if one cell becomes unreachable. </vt:lpstr>
      <vt:lpstr>When to use a cell-based architecture?</vt:lpstr>
      <vt:lpstr>Best practices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EPAM PPT Template</dc:title>
  <dc:creator>Palina Vilava</dc:creator>
  <cp:lastModifiedBy>Sampath Gowda</cp:lastModifiedBy>
  <cp:revision>6</cp:revision>
  <dcterms:created xsi:type="dcterms:W3CDTF">2020-10-27T12:12:11Z</dcterms:created>
  <dcterms:modified xsi:type="dcterms:W3CDTF">2024-09-27T07:54:21Z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0x01010009D52992D504054598FA2D34A4C42A12</vt:lpwstr>
  </property>
  <property fmtid="{D5CDD505-2E9C-101B-9397-08002B2CF9AE}" pid="3" name="_dlc_DocIdItemGuid">
    <vt:lpwstr>ccd92614-52cf-478a-9603-02de17a4095f</vt:lpwstr>
  </property>
  <property fmtid="{D5CDD505-2E9C-101B-9397-08002B2CF9AE}" pid="4" name="WinBoxCategory">
    <vt:lpwstr>1694;#EPAM Brands|138ba158-137f-466f-aa50-862e94e55058</vt:lpwstr>
  </property>
  <property fmtid="{D5CDD505-2E9C-101B-9397-08002B2CF9AE}" pid="5" name="MediaServiceImageTags">
    <vt:lpwstr/>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bool>false</vt:bool>
  </property>
</Properties>
</file>